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7" r:id="rId2"/>
    <p:sldId id="275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  <a:srgbClr val="3333CC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AF7022-FE0C-4186-8679-7DAFDD6C7DEE}" v="137" dt="2024-11-27T00:24:46.6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724" autoAdjust="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-78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afar Abbas" userId="43b47f67a253e3e8" providerId="LiveId" clId="{2AAF7022-FE0C-4186-8679-7DAFDD6C7DEE}"/>
    <pc:docChg chg="undo custSel addSld delSld modSld">
      <pc:chgData name="Zafar Abbas" userId="43b47f67a253e3e8" providerId="LiveId" clId="{2AAF7022-FE0C-4186-8679-7DAFDD6C7DEE}" dt="2024-11-27T00:30:48.310" v="3342" actId="20577"/>
      <pc:docMkLst>
        <pc:docMk/>
      </pc:docMkLst>
      <pc:sldChg chg="addSp delSp modSp mod">
        <pc:chgData name="Zafar Abbas" userId="43b47f67a253e3e8" providerId="LiveId" clId="{2AAF7022-FE0C-4186-8679-7DAFDD6C7DEE}" dt="2024-11-26T10:29:57.107" v="3182" actId="207"/>
        <pc:sldMkLst>
          <pc:docMk/>
          <pc:sldMk cId="3776668943" sldId="257"/>
        </pc:sldMkLst>
        <pc:spChg chg="del mod">
          <ac:chgData name="Zafar Abbas" userId="43b47f67a253e3e8" providerId="LiveId" clId="{2AAF7022-FE0C-4186-8679-7DAFDD6C7DEE}" dt="2024-11-24T05:19:30.626" v="8" actId="478"/>
          <ac:spMkLst>
            <pc:docMk/>
            <pc:sldMk cId="3776668943" sldId="257"/>
            <ac:spMk id="2" creationId="{D975B2E0-79BA-BDC6-0718-566B3DBB45FE}"/>
          </ac:spMkLst>
        </pc:spChg>
        <pc:spChg chg="del">
          <ac:chgData name="Zafar Abbas" userId="43b47f67a253e3e8" providerId="LiveId" clId="{2AAF7022-FE0C-4186-8679-7DAFDD6C7DEE}" dt="2024-11-24T05:18:56.146" v="0" actId="21"/>
          <ac:spMkLst>
            <pc:docMk/>
            <pc:sldMk cId="3776668943" sldId="257"/>
            <ac:spMk id="3" creationId="{DC0060D6-BCC2-279E-18C6-D05D08F36A60}"/>
          </ac:spMkLst>
        </pc:spChg>
        <pc:spChg chg="add mod">
          <ac:chgData name="Zafar Abbas" userId="43b47f67a253e3e8" providerId="LiveId" clId="{2AAF7022-FE0C-4186-8679-7DAFDD6C7DEE}" dt="2024-11-26T10:29:57.107" v="3182" actId="207"/>
          <ac:spMkLst>
            <pc:docMk/>
            <pc:sldMk cId="3776668943" sldId="257"/>
            <ac:spMk id="9" creationId="{4EC2C82A-6FF2-AC6E-3C0E-A6D4448FDE10}"/>
          </ac:spMkLst>
        </pc:spChg>
        <pc:picChg chg="add mod">
          <ac:chgData name="Zafar Abbas" userId="43b47f67a253e3e8" providerId="LiveId" clId="{2AAF7022-FE0C-4186-8679-7DAFDD6C7DEE}" dt="2024-11-24T09:16:18.883" v="716" actId="1076"/>
          <ac:picMkLst>
            <pc:docMk/>
            <pc:sldMk cId="3776668943" sldId="257"/>
            <ac:picMk id="8" creationId="{1CA551DC-8886-982E-C352-E554A832B543}"/>
          </ac:picMkLst>
        </pc:picChg>
      </pc:sldChg>
      <pc:sldChg chg="modSp new mod">
        <pc:chgData name="Zafar Abbas" userId="43b47f67a253e3e8" providerId="LiveId" clId="{2AAF7022-FE0C-4186-8679-7DAFDD6C7DEE}" dt="2024-11-24T06:43:38.357" v="389" actId="255"/>
        <pc:sldMkLst>
          <pc:docMk/>
          <pc:sldMk cId="164461292" sldId="258"/>
        </pc:sldMkLst>
        <pc:spChg chg="mod">
          <ac:chgData name="Zafar Abbas" userId="43b47f67a253e3e8" providerId="LiveId" clId="{2AAF7022-FE0C-4186-8679-7DAFDD6C7DEE}" dt="2024-11-24T06:43:38.357" v="389" actId="255"/>
          <ac:spMkLst>
            <pc:docMk/>
            <pc:sldMk cId="164461292" sldId="258"/>
            <ac:spMk id="2" creationId="{D0C51578-04EF-A5ED-FDB5-93A2B740179F}"/>
          </ac:spMkLst>
        </pc:spChg>
        <pc:spChg chg="mod">
          <ac:chgData name="Zafar Abbas" userId="43b47f67a253e3e8" providerId="LiveId" clId="{2AAF7022-FE0C-4186-8679-7DAFDD6C7DEE}" dt="2024-11-24T05:55:48.705" v="198" actId="207"/>
          <ac:spMkLst>
            <pc:docMk/>
            <pc:sldMk cId="164461292" sldId="258"/>
            <ac:spMk id="3" creationId="{B022EE68-6894-9742-4DF6-96F2A548D3FD}"/>
          </ac:spMkLst>
        </pc:spChg>
      </pc:sldChg>
      <pc:sldChg chg="addSp modSp new mod modNotesTx">
        <pc:chgData name="Zafar Abbas" userId="43b47f67a253e3e8" providerId="LiveId" clId="{2AAF7022-FE0C-4186-8679-7DAFDD6C7DEE}" dt="2024-11-27T00:28:49.853" v="3327" actId="20577"/>
        <pc:sldMkLst>
          <pc:docMk/>
          <pc:sldMk cId="769628929" sldId="259"/>
        </pc:sldMkLst>
        <pc:spChg chg="mod">
          <ac:chgData name="Zafar Abbas" userId="43b47f67a253e3e8" providerId="LiveId" clId="{2AAF7022-FE0C-4186-8679-7DAFDD6C7DEE}" dt="2024-11-24T06:44:05.929" v="390" actId="115"/>
          <ac:spMkLst>
            <pc:docMk/>
            <pc:sldMk cId="769628929" sldId="259"/>
            <ac:spMk id="2" creationId="{22F82CD7-A856-9F49-7114-282129292A35}"/>
          </ac:spMkLst>
        </pc:spChg>
        <pc:spChg chg="mod">
          <ac:chgData name="Zafar Abbas" userId="43b47f67a253e3e8" providerId="LiveId" clId="{2AAF7022-FE0C-4186-8679-7DAFDD6C7DEE}" dt="2024-11-24T06:19:32.520" v="285" actId="20577"/>
          <ac:spMkLst>
            <pc:docMk/>
            <pc:sldMk cId="769628929" sldId="259"/>
            <ac:spMk id="3" creationId="{B9D19EAD-877C-ABD2-5D4A-C3E25A45E217}"/>
          </ac:spMkLst>
        </pc:spChg>
        <pc:picChg chg="add mod">
          <ac:chgData name="Zafar Abbas" userId="43b47f67a253e3e8" providerId="LiveId" clId="{2AAF7022-FE0C-4186-8679-7DAFDD6C7DEE}" dt="2024-11-24T06:12:33.567" v="228" actId="14100"/>
          <ac:picMkLst>
            <pc:docMk/>
            <pc:sldMk cId="769628929" sldId="259"/>
            <ac:picMk id="8" creationId="{78A1AB98-420E-82E8-6A19-DC39ABE01486}"/>
          </ac:picMkLst>
        </pc:picChg>
      </pc:sldChg>
      <pc:sldChg chg="addSp delSp modSp new mod modTransition modNotesTx">
        <pc:chgData name="Zafar Abbas" userId="43b47f67a253e3e8" providerId="LiveId" clId="{2AAF7022-FE0C-4186-8679-7DAFDD6C7DEE}" dt="2024-11-27T00:29:37.608" v="3334" actId="20577"/>
        <pc:sldMkLst>
          <pc:docMk/>
          <pc:sldMk cId="808091203" sldId="260"/>
        </pc:sldMkLst>
        <pc:spChg chg="del mod">
          <ac:chgData name="Zafar Abbas" userId="43b47f67a253e3e8" providerId="LiveId" clId="{2AAF7022-FE0C-4186-8679-7DAFDD6C7DEE}" dt="2024-11-24T06:13:20.848" v="231" actId="478"/>
          <ac:spMkLst>
            <pc:docMk/>
            <pc:sldMk cId="808091203" sldId="260"/>
            <ac:spMk id="2" creationId="{41C48B11-A776-AA5D-81D6-EF03CB8C1C54}"/>
          </ac:spMkLst>
        </pc:spChg>
        <pc:spChg chg="mod">
          <ac:chgData name="Zafar Abbas" userId="43b47f67a253e3e8" providerId="LiveId" clId="{2AAF7022-FE0C-4186-8679-7DAFDD6C7DEE}" dt="2024-11-24T06:22:19.140" v="329" actId="20577"/>
          <ac:spMkLst>
            <pc:docMk/>
            <pc:sldMk cId="808091203" sldId="260"/>
            <ac:spMk id="3" creationId="{86209166-07ED-91D4-08AD-E5D7B0695AD1}"/>
          </ac:spMkLst>
        </pc:spChg>
        <pc:spChg chg="add mod">
          <ac:chgData name="Zafar Abbas" userId="43b47f67a253e3e8" providerId="LiveId" clId="{2AAF7022-FE0C-4186-8679-7DAFDD6C7DEE}" dt="2024-11-24T06:26:37.296" v="338" actId="1076"/>
          <ac:spMkLst>
            <pc:docMk/>
            <pc:sldMk cId="808091203" sldId="260"/>
            <ac:spMk id="9" creationId="{2B8D73EC-3579-BA55-7FDF-9C7712EA994B}"/>
          </ac:spMkLst>
        </pc:spChg>
        <pc:picChg chg="add mod">
          <ac:chgData name="Zafar Abbas" userId="43b47f67a253e3e8" providerId="LiveId" clId="{2AAF7022-FE0C-4186-8679-7DAFDD6C7DEE}" dt="2024-11-24T06:23:07.622" v="331" actId="1076"/>
          <ac:picMkLst>
            <pc:docMk/>
            <pc:sldMk cId="808091203" sldId="260"/>
            <ac:picMk id="8" creationId="{84DB472E-33F2-E965-7DA5-F693BBD33EA2}"/>
          </ac:picMkLst>
        </pc:picChg>
      </pc:sldChg>
      <pc:sldChg chg="addSp delSp modSp new mod modTransition modNotesTx">
        <pc:chgData name="Zafar Abbas" userId="43b47f67a253e3e8" providerId="LiveId" clId="{2AAF7022-FE0C-4186-8679-7DAFDD6C7DEE}" dt="2024-11-27T00:30:48.310" v="3342" actId="20577"/>
        <pc:sldMkLst>
          <pc:docMk/>
          <pc:sldMk cId="3734119541" sldId="261"/>
        </pc:sldMkLst>
        <pc:spChg chg="del mod">
          <ac:chgData name="Zafar Abbas" userId="43b47f67a253e3e8" providerId="LiveId" clId="{2AAF7022-FE0C-4186-8679-7DAFDD6C7DEE}" dt="2024-11-24T06:27:19.539" v="341" actId="478"/>
          <ac:spMkLst>
            <pc:docMk/>
            <pc:sldMk cId="3734119541" sldId="261"/>
            <ac:spMk id="2" creationId="{E4573B83-E277-CA87-0B1D-B2F4548DF3FB}"/>
          </ac:spMkLst>
        </pc:spChg>
        <pc:spChg chg="mod">
          <ac:chgData name="Zafar Abbas" userId="43b47f67a253e3e8" providerId="LiveId" clId="{2AAF7022-FE0C-4186-8679-7DAFDD6C7DEE}" dt="2024-11-24T06:30:16.988" v="361" actId="207"/>
          <ac:spMkLst>
            <pc:docMk/>
            <pc:sldMk cId="3734119541" sldId="261"/>
            <ac:spMk id="3" creationId="{07131980-5EB5-4D63-AE5B-F0B296F6A29E}"/>
          </ac:spMkLst>
        </pc:spChg>
        <pc:spChg chg="add mod">
          <ac:chgData name="Zafar Abbas" userId="43b47f67a253e3e8" providerId="LiveId" clId="{2AAF7022-FE0C-4186-8679-7DAFDD6C7DEE}" dt="2024-11-24T06:31:50.909" v="371" actId="692"/>
          <ac:spMkLst>
            <pc:docMk/>
            <pc:sldMk cId="3734119541" sldId="261"/>
            <ac:spMk id="9" creationId="{ED60886F-FE23-9987-1F7A-BA4E3CDC9388}"/>
          </ac:spMkLst>
        </pc:spChg>
        <pc:picChg chg="add mod">
          <ac:chgData name="Zafar Abbas" userId="43b47f67a253e3e8" providerId="LiveId" clId="{2AAF7022-FE0C-4186-8679-7DAFDD6C7DEE}" dt="2024-11-24T06:30:57.520" v="365" actId="14100"/>
          <ac:picMkLst>
            <pc:docMk/>
            <pc:sldMk cId="3734119541" sldId="261"/>
            <ac:picMk id="8" creationId="{3CB13EDB-435E-2629-63CB-0C31CED1C352}"/>
          </ac:picMkLst>
        </pc:picChg>
      </pc:sldChg>
      <pc:sldChg chg="addSp modSp new mod">
        <pc:chgData name="Zafar Abbas" userId="43b47f67a253e3e8" providerId="LiveId" clId="{2AAF7022-FE0C-4186-8679-7DAFDD6C7DEE}" dt="2024-11-24T07:04:40.751" v="440" actId="14100"/>
        <pc:sldMkLst>
          <pc:docMk/>
          <pc:sldMk cId="3217396258" sldId="262"/>
        </pc:sldMkLst>
        <pc:spChg chg="mod">
          <ac:chgData name="Zafar Abbas" userId="43b47f67a253e3e8" providerId="LiveId" clId="{2AAF7022-FE0C-4186-8679-7DAFDD6C7DEE}" dt="2024-11-24T07:00:39.282" v="408" actId="115"/>
          <ac:spMkLst>
            <pc:docMk/>
            <pc:sldMk cId="3217396258" sldId="262"/>
            <ac:spMk id="2" creationId="{C36F4225-C3B2-81E2-9A64-65195F7ED96D}"/>
          </ac:spMkLst>
        </pc:spChg>
        <pc:spChg chg="mod">
          <ac:chgData name="Zafar Abbas" userId="43b47f67a253e3e8" providerId="LiveId" clId="{2AAF7022-FE0C-4186-8679-7DAFDD6C7DEE}" dt="2024-11-24T07:03:15.481" v="435" actId="207"/>
          <ac:spMkLst>
            <pc:docMk/>
            <pc:sldMk cId="3217396258" sldId="262"/>
            <ac:spMk id="3" creationId="{5E75F02F-8105-C7AE-E027-6FC362F4222E}"/>
          </ac:spMkLst>
        </pc:spChg>
        <pc:picChg chg="add mod">
          <ac:chgData name="Zafar Abbas" userId="43b47f67a253e3e8" providerId="LiveId" clId="{2AAF7022-FE0C-4186-8679-7DAFDD6C7DEE}" dt="2024-11-24T07:04:40.751" v="440" actId="14100"/>
          <ac:picMkLst>
            <pc:docMk/>
            <pc:sldMk cId="3217396258" sldId="262"/>
            <ac:picMk id="8" creationId="{777B06B4-EFD4-DB50-FD3A-70974EA7B8DE}"/>
          </ac:picMkLst>
        </pc:picChg>
      </pc:sldChg>
      <pc:sldChg chg="addSp modSp new mod">
        <pc:chgData name="Zafar Abbas" userId="43b47f67a253e3e8" providerId="LiveId" clId="{2AAF7022-FE0C-4186-8679-7DAFDD6C7DEE}" dt="2024-11-24T07:32:59.090" v="563" actId="1076"/>
        <pc:sldMkLst>
          <pc:docMk/>
          <pc:sldMk cId="162589030" sldId="263"/>
        </pc:sldMkLst>
        <pc:spChg chg="mod">
          <ac:chgData name="Zafar Abbas" userId="43b47f67a253e3e8" providerId="LiveId" clId="{2AAF7022-FE0C-4186-8679-7DAFDD6C7DEE}" dt="2024-11-24T07:27:56.772" v="543" actId="14100"/>
          <ac:spMkLst>
            <pc:docMk/>
            <pc:sldMk cId="162589030" sldId="263"/>
            <ac:spMk id="2" creationId="{F9A50BEE-65D8-57F4-848F-4F6DCE57FA81}"/>
          </ac:spMkLst>
        </pc:spChg>
        <pc:spChg chg="mod">
          <ac:chgData name="Zafar Abbas" userId="43b47f67a253e3e8" providerId="LiveId" clId="{2AAF7022-FE0C-4186-8679-7DAFDD6C7DEE}" dt="2024-11-24T07:27:04.306" v="538" actId="20577"/>
          <ac:spMkLst>
            <pc:docMk/>
            <pc:sldMk cId="162589030" sldId="263"/>
            <ac:spMk id="3" creationId="{6F2A6E69-7331-15B0-877F-08FF43053ECC}"/>
          </ac:spMkLst>
        </pc:spChg>
        <pc:spChg chg="add mod">
          <ac:chgData name="Zafar Abbas" userId="43b47f67a253e3e8" providerId="LiveId" clId="{2AAF7022-FE0C-4186-8679-7DAFDD6C7DEE}" dt="2024-11-24T07:26:03.748" v="525" actId="1076"/>
          <ac:spMkLst>
            <pc:docMk/>
            <pc:sldMk cId="162589030" sldId="263"/>
            <ac:spMk id="9" creationId="{A6A8FB96-6121-BBD0-D036-7FFB74879C04}"/>
          </ac:spMkLst>
        </pc:spChg>
        <pc:spChg chg="add mod">
          <ac:chgData name="Zafar Abbas" userId="43b47f67a253e3e8" providerId="LiveId" clId="{2AAF7022-FE0C-4186-8679-7DAFDD6C7DEE}" dt="2024-11-24T07:26:22.993" v="528" actId="1076"/>
          <ac:spMkLst>
            <pc:docMk/>
            <pc:sldMk cId="162589030" sldId="263"/>
            <ac:spMk id="10" creationId="{75D57B3D-B13D-0647-4C00-0C290D31A7B9}"/>
          </ac:spMkLst>
        </pc:spChg>
        <pc:spChg chg="add mod">
          <ac:chgData name="Zafar Abbas" userId="43b47f67a253e3e8" providerId="LiveId" clId="{2AAF7022-FE0C-4186-8679-7DAFDD6C7DEE}" dt="2024-11-24T07:27:35.417" v="542" actId="571"/>
          <ac:spMkLst>
            <pc:docMk/>
            <pc:sldMk cId="162589030" sldId="263"/>
            <ac:spMk id="11" creationId="{0892C9DE-A9F9-2B42-9E52-A40F1DE33E0D}"/>
          </ac:spMkLst>
        </pc:spChg>
        <pc:spChg chg="add mod">
          <ac:chgData name="Zafar Abbas" userId="43b47f67a253e3e8" providerId="LiveId" clId="{2AAF7022-FE0C-4186-8679-7DAFDD6C7DEE}" dt="2024-11-24T07:27:35.417" v="542" actId="571"/>
          <ac:spMkLst>
            <pc:docMk/>
            <pc:sldMk cId="162589030" sldId="263"/>
            <ac:spMk id="12" creationId="{727AAAC4-6199-AB06-2F20-6A4C19C67E1E}"/>
          </ac:spMkLst>
        </pc:spChg>
        <pc:spChg chg="add mod">
          <ac:chgData name="Zafar Abbas" userId="43b47f67a253e3e8" providerId="LiveId" clId="{2AAF7022-FE0C-4186-8679-7DAFDD6C7DEE}" dt="2024-11-24T07:28:04.897" v="545" actId="571"/>
          <ac:spMkLst>
            <pc:docMk/>
            <pc:sldMk cId="162589030" sldId="263"/>
            <ac:spMk id="15" creationId="{DC236471-D5FC-CD5F-0D25-E1BD685499E2}"/>
          </ac:spMkLst>
        </pc:spChg>
        <pc:grpChg chg="add mod">
          <ac:chgData name="Zafar Abbas" userId="43b47f67a253e3e8" providerId="LiveId" clId="{2AAF7022-FE0C-4186-8679-7DAFDD6C7DEE}" dt="2024-11-24T07:27:34.863" v="541" actId="164"/>
          <ac:grpSpMkLst>
            <pc:docMk/>
            <pc:sldMk cId="162589030" sldId="263"/>
            <ac:grpSpMk id="14" creationId="{13FB173B-6DEA-92AD-4CC6-03CCF15D1C48}"/>
          </ac:grpSpMkLst>
        </pc:grpChg>
        <pc:picChg chg="add mod">
          <ac:chgData name="Zafar Abbas" userId="43b47f67a253e3e8" providerId="LiveId" clId="{2AAF7022-FE0C-4186-8679-7DAFDD6C7DEE}" dt="2024-11-24T07:32:59.090" v="563" actId="1076"/>
          <ac:picMkLst>
            <pc:docMk/>
            <pc:sldMk cId="162589030" sldId="263"/>
            <ac:picMk id="8" creationId="{404DF575-2A8C-262A-0AE5-24C75A58793E}"/>
          </ac:picMkLst>
        </pc:picChg>
        <pc:picChg chg="add mod">
          <ac:chgData name="Zafar Abbas" userId="43b47f67a253e3e8" providerId="LiveId" clId="{2AAF7022-FE0C-4186-8679-7DAFDD6C7DEE}" dt="2024-11-24T07:27:35.417" v="542" actId="571"/>
          <ac:picMkLst>
            <pc:docMk/>
            <pc:sldMk cId="162589030" sldId="263"/>
            <ac:picMk id="13" creationId="{BEB949EE-3555-7F5B-50AF-2088AFD6E3D3}"/>
          </ac:picMkLst>
        </pc:picChg>
        <pc:picChg chg="add mod">
          <ac:chgData name="Zafar Abbas" userId="43b47f67a253e3e8" providerId="LiveId" clId="{2AAF7022-FE0C-4186-8679-7DAFDD6C7DEE}" dt="2024-11-24T07:28:04.897" v="545" actId="571"/>
          <ac:picMkLst>
            <pc:docMk/>
            <pc:sldMk cId="162589030" sldId="263"/>
            <ac:picMk id="16" creationId="{894943E7-0828-5637-CF15-760FED31C03A}"/>
          </ac:picMkLst>
        </pc:picChg>
      </pc:sldChg>
      <pc:sldChg chg="addSp modSp new mod modTransition">
        <pc:chgData name="Zafar Abbas" userId="43b47f67a253e3e8" providerId="LiveId" clId="{2AAF7022-FE0C-4186-8679-7DAFDD6C7DEE}" dt="2024-11-24T07:36:18.625" v="588"/>
        <pc:sldMkLst>
          <pc:docMk/>
          <pc:sldMk cId="1053497605" sldId="264"/>
        </pc:sldMkLst>
        <pc:spChg chg="mod">
          <ac:chgData name="Zafar Abbas" userId="43b47f67a253e3e8" providerId="LiveId" clId="{2AAF7022-FE0C-4186-8679-7DAFDD6C7DEE}" dt="2024-11-24T07:30:32.313" v="551" actId="207"/>
          <ac:spMkLst>
            <pc:docMk/>
            <pc:sldMk cId="1053497605" sldId="264"/>
            <ac:spMk id="2" creationId="{C231DC73-6ADF-E01F-21E9-9059D5766935}"/>
          </ac:spMkLst>
        </pc:spChg>
        <pc:spChg chg="mod">
          <ac:chgData name="Zafar Abbas" userId="43b47f67a253e3e8" providerId="LiveId" clId="{2AAF7022-FE0C-4186-8679-7DAFDD6C7DEE}" dt="2024-11-24T07:32:15.949" v="562" actId="20577"/>
          <ac:spMkLst>
            <pc:docMk/>
            <pc:sldMk cId="1053497605" sldId="264"/>
            <ac:spMk id="3" creationId="{3B869CFE-B65C-92B4-362E-21CDDE757583}"/>
          </ac:spMkLst>
        </pc:spChg>
        <pc:spChg chg="add mod">
          <ac:chgData name="Zafar Abbas" userId="43b47f67a253e3e8" providerId="LiveId" clId="{2AAF7022-FE0C-4186-8679-7DAFDD6C7DEE}" dt="2024-11-24T07:35:27.748" v="575" actId="692"/>
          <ac:spMkLst>
            <pc:docMk/>
            <pc:sldMk cId="1053497605" sldId="264"/>
            <ac:spMk id="8" creationId="{3F693A88-3858-EDD2-456E-C6E9C12F044A}"/>
          </ac:spMkLst>
        </pc:spChg>
        <pc:picChg chg="add mod">
          <ac:chgData name="Zafar Abbas" userId="43b47f67a253e3e8" providerId="LiveId" clId="{2AAF7022-FE0C-4186-8679-7DAFDD6C7DEE}" dt="2024-11-24T07:33:18.090" v="566" actId="14100"/>
          <ac:picMkLst>
            <pc:docMk/>
            <pc:sldMk cId="1053497605" sldId="264"/>
            <ac:picMk id="7" creationId="{BA88B551-67E7-CA66-454B-A9CADBBE95F2}"/>
          </ac:picMkLst>
        </pc:picChg>
      </pc:sldChg>
      <pc:sldChg chg="addSp modSp new mod modTransition">
        <pc:chgData name="Zafar Abbas" userId="43b47f67a253e3e8" providerId="LiveId" clId="{2AAF7022-FE0C-4186-8679-7DAFDD6C7DEE}" dt="2024-11-24T07:49:36.277" v="700"/>
        <pc:sldMkLst>
          <pc:docMk/>
          <pc:sldMk cId="949163755" sldId="265"/>
        </pc:sldMkLst>
        <pc:spChg chg="mod">
          <ac:chgData name="Zafar Abbas" userId="43b47f67a253e3e8" providerId="LiveId" clId="{2AAF7022-FE0C-4186-8679-7DAFDD6C7DEE}" dt="2024-11-24T07:40:08.679" v="603" actId="207"/>
          <ac:spMkLst>
            <pc:docMk/>
            <pc:sldMk cId="949163755" sldId="265"/>
            <ac:spMk id="2" creationId="{963E428A-440E-1C63-5D82-0C3C5129805A}"/>
          </ac:spMkLst>
        </pc:spChg>
        <pc:spChg chg="mod">
          <ac:chgData name="Zafar Abbas" userId="43b47f67a253e3e8" providerId="LiveId" clId="{2AAF7022-FE0C-4186-8679-7DAFDD6C7DEE}" dt="2024-11-24T07:40:01.295" v="602" actId="20577"/>
          <ac:spMkLst>
            <pc:docMk/>
            <pc:sldMk cId="949163755" sldId="265"/>
            <ac:spMk id="3" creationId="{13A36B77-D348-7047-6410-36AF526448D9}"/>
          </ac:spMkLst>
        </pc:spChg>
        <pc:spChg chg="add mod">
          <ac:chgData name="Zafar Abbas" userId="43b47f67a253e3e8" providerId="LiveId" clId="{2AAF7022-FE0C-4186-8679-7DAFDD6C7DEE}" dt="2024-11-24T07:48:31.293" v="697" actId="14100"/>
          <ac:spMkLst>
            <pc:docMk/>
            <pc:sldMk cId="949163755" sldId="265"/>
            <ac:spMk id="8" creationId="{218928D1-9FDA-25B9-5B2F-8EC643493909}"/>
          </ac:spMkLst>
        </pc:spChg>
        <pc:picChg chg="add mod">
          <ac:chgData name="Zafar Abbas" userId="43b47f67a253e3e8" providerId="LiveId" clId="{2AAF7022-FE0C-4186-8679-7DAFDD6C7DEE}" dt="2024-11-24T07:47:56.292" v="694" actId="1076"/>
          <ac:picMkLst>
            <pc:docMk/>
            <pc:sldMk cId="949163755" sldId="265"/>
            <ac:picMk id="7" creationId="{69F1AF74-5487-53E4-9D35-0BED1B50E21C}"/>
          </ac:picMkLst>
        </pc:picChg>
      </pc:sldChg>
      <pc:sldChg chg="new del">
        <pc:chgData name="Zafar Abbas" userId="43b47f67a253e3e8" providerId="LiveId" clId="{2AAF7022-FE0C-4186-8679-7DAFDD6C7DEE}" dt="2024-11-24T07:53:44.674" v="702" actId="47"/>
        <pc:sldMkLst>
          <pc:docMk/>
          <pc:sldMk cId="2112073783" sldId="266"/>
        </pc:sldMkLst>
      </pc:sldChg>
      <pc:sldChg chg="addSp delSp modSp new mod">
        <pc:chgData name="Zafar Abbas" userId="43b47f67a253e3e8" providerId="LiveId" clId="{2AAF7022-FE0C-4186-8679-7DAFDD6C7DEE}" dt="2024-11-25T06:33:01.900" v="779" actId="1076"/>
        <pc:sldMkLst>
          <pc:docMk/>
          <pc:sldMk cId="2286227778" sldId="266"/>
        </pc:sldMkLst>
        <pc:spChg chg="mod">
          <ac:chgData name="Zafar Abbas" userId="43b47f67a253e3e8" providerId="LiveId" clId="{2AAF7022-FE0C-4186-8679-7DAFDD6C7DEE}" dt="2024-11-24T07:54:49.973" v="714" actId="1076"/>
          <ac:spMkLst>
            <pc:docMk/>
            <pc:sldMk cId="2286227778" sldId="266"/>
            <ac:spMk id="2" creationId="{5B0F9227-9D6D-3D45-C209-50E0C5051DFE}"/>
          </ac:spMkLst>
        </pc:spChg>
        <pc:spChg chg="del mod">
          <ac:chgData name="Zafar Abbas" userId="43b47f67a253e3e8" providerId="LiveId" clId="{2AAF7022-FE0C-4186-8679-7DAFDD6C7DEE}" dt="2024-11-25T06:20:37.301" v="717" actId="478"/>
          <ac:spMkLst>
            <pc:docMk/>
            <pc:sldMk cId="2286227778" sldId="266"/>
            <ac:spMk id="3" creationId="{A81A5B16-CF5F-0472-28B1-5DD2276F3D8D}"/>
          </ac:spMkLst>
        </pc:spChg>
        <pc:spChg chg="add mod">
          <ac:chgData name="Zafar Abbas" userId="43b47f67a253e3e8" providerId="LiveId" clId="{2AAF7022-FE0C-4186-8679-7DAFDD6C7DEE}" dt="2024-11-25T06:32:55.550" v="778" actId="207"/>
          <ac:spMkLst>
            <pc:docMk/>
            <pc:sldMk cId="2286227778" sldId="266"/>
            <ac:spMk id="9" creationId="{20CB3236-13B3-0DAA-98D8-F5F7BD9E330F}"/>
          </ac:spMkLst>
        </pc:spChg>
        <pc:picChg chg="add mod">
          <ac:chgData name="Zafar Abbas" userId="43b47f67a253e3e8" providerId="LiveId" clId="{2AAF7022-FE0C-4186-8679-7DAFDD6C7DEE}" dt="2024-11-25T06:33:01.900" v="779" actId="1076"/>
          <ac:picMkLst>
            <pc:docMk/>
            <pc:sldMk cId="2286227778" sldId="266"/>
            <ac:picMk id="8" creationId="{67B674FF-8FC1-E743-C081-450ADF6898B2}"/>
          </ac:picMkLst>
        </pc:picChg>
      </pc:sldChg>
      <pc:sldChg chg="addSp modSp new mod modNotesTx">
        <pc:chgData name="Zafar Abbas" userId="43b47f67a253e3e8" providerId="LiveId" clId="{2AAF7022-FE0C-4186-8679-7DAFDD6C7DEE}" dt="2024-11-25T07:50:26.392" v="989" actId="20577"/>
        <pc:sldMkLst>
          <pc:docMk/>
          <pc:sldMk cId="349784816" sldId="267"/>
        </pc:sldMkLst>
        <pc:spChg chg="add mod">
          <ac:chgData name="Zafar Abbas" userId="43b47f67a253e3e8" providerId="LiveId" clId="{2AAF7022-FE0C-4186-8679-7DAFDD6C7DEE}" dt="2024-11-25T06:54:26.260" v="900" actId="207"/>
          <ac:spMkLst>
            <pc:docMk/>
            <pc:sldMk cId="349784816" sldId="267"/>
            <ac:spMk id="9" creationId="{4F4D281B-ED2E-3D4C-53E7-E9D635023E27}"/>
          </ac:spMkLst>
        </pc:spChg>
        <pc:picChg chg="add mod modCrop">
          <ac:chgData name="Zafar Abbas" userId="43b47f67a253e3e8" providerId="LiveId" clId="{2AAF7022-FE0C-4186-8679-7DAFDD6C7DEE}" dt="2024-11-25T06:40:52.525" v="780" actId="1076"/>
          <ac:picMkLst>
            <pc:docMk/>
            <pc:sldMk cId="349784816" sldId="267"/>
            <ac:picMk id="6" creationId="{7FF35CAD-890A-64B6-055C-C59CE18922A0}"/>
          </ac:picMkLst>
        </pc:picChg>
        <pc:picChg chg="add mod modCrop">
          <ac:chgData name="Zafar Abbas" userId="43b47f67a253e3e8" providerId="LiveId" clId="{2AAF7022-FE0C-4186-8679-7DAFDD6C7DEE}" dt="2024-11-25T06:41:48.298" v="781" actId="1076"/>
          <ac:picMkLst>
            <pc:docMk/>
            <pc:sldMk cId="349784816" sldId="267"/>
            <ac:picMk id="8" creationId="{121F470F-193F-6EC2-BE1C-28A7BC64C266}"/>
          </ac:picMkLst>
        </pc:picChg>
      </pc:sldChg>
      <pc:sldChg chg="addSp modSp new mod modNotesTx">
        <pc:chgData name="Zafar Abbas" userId="43b47f67a253e3e8" providerId="LiveId" clId="{2AAF7022-FE0C-4186-8679-7DAFDD6C7DEE}" dt="2024-11-25T07:47:02.893" v="981" actId="207"/>
        <pc:sldMkLst>
          <pc:docMk/>
          <pc:sldMk cId="3190523055" sldId="268"/>
        </pc:sldMkLst>
        <pc:spChg chg="mod">
          <ac:chgData name="Zafar Abbas" userId="43b47f67a253e3e8" providerId="LiveId" clId="{2AAF7022-FE0C-4186-8679-7DAFDD6C7DEE}" dt="2024-11-25T07:32:49.610" v="911" actId="1076"/>
          <ac:spMkLst>
            <pc:docMk/>
            <pc:sldMk cId="3190523055" sldId="268"/>
            <ac:spMk id="2" creationId="{9AACD7C8-4ECA-65AD-B104-4D4B9A54EB5E}"/>
          </ac:spMkLst>
        </pc:spChg>
        <pc:spChg chg="mod">
          <ac:chgData name="Zafar Abbas" userId="43b47f67a253e3e8" providerId="LiveId" clId="{2AAF7022-FE0C-4186-8679-7DAFDD6C7DEE}" dt="2024-11-25T07:42:57.930" v="974" actId="207"/>
          <ac:spMkLst>
            <pc:docMk/>
            <pc:sldMk cId="3190523055" sldId="268"/>
            <ac:spMk id="3" creationId="{C0617515-C50F-DF46-9649-D6E9CDB81FD3}"/>
          </ac:spMkLst>
        </pc:spChg>
        <pc:picChg chg="add mod">
          <ac:chgData name="Zafar Abbas" userId="43b47f67a253e3e8" providerId="LiveId" clId="{2AAF7022-FE0C-4186-8679-7DAFDD6C7DEE}" dt="2024-11-25T07:39:48.236" v="954" actId="1076"/>
          <ac:picMkLst>
            <pc:docMk/>
            <pc:sldMk cId="3190523055" sldId="268"/>
            <ac:picMk id="8" creationId="{276307BD-E1A1-C3EF-28DA-E4AD8436017E}"/>
          </ac:picMkLst>
        </pc:picChg>
        <pc:picChg chg="add mod">
          <ac:chgData name="Zafar Abbas" userId="43b47f67a253e3e8" providerId="LiveId" clId="{2AAF7022-FE0C-4186-8679-7DAFDD6C7DEE}" dt="2024-11-25T07:42:00.801" v="970" actId="14100"/>
          <ac:picMkLst>
            <pc:docMk/>
            <pc:sldMk cId="3190523055" sldId="268"/>
            <ac:picMk id="10" creationId="{AB45F7C7-C2CE-6016-4708-B3CCA29DA262}"/>
          </ac:picMkLst>
        </pc:picChg>
        <pc:picChg chg="add mod">
          <ac:chgData name="Zafar Abbas" userId="43b47f67a253e3e8" providerId="LiveId" clId="{2AAF7022-FE0C-4186-8679-7DAFDD6C7DEE}" dt="2024-11-25T07:41:46.285" v="967" actId="14100"/>
          <ac:picMkLst>
            <pc:docMk/>
            <pc:sldMk cId="3190523055" sldId="268"/>
            <ac:picMk id="12" creationId="{196452B9-7AA2-2405-85C6-5B8F30F01583}"/>
          </ac:picMkLst>
        </pc:picChg>
      </pc:sldChg>
      <pc:sldChg chg="modSp new del mod">
        <pc:chgData name="Zafar Abbas" userId="43b47f67a253e3e8" providerId="LiveId" clId="{2AAF7022-FE0C-4186-8679-7DAFDD6C7DEE}" dt="2024-11-25T07:57:31.434" v="990" actId="47"/>
        <pc:sldMkLst>
          <pc:docMk/>
          <pc:sldMk cId="803999712" sldId="269"/>
        </pc:sldMkLst>
        <pc:spChg chg="mod">
          <ac:chgData name="Zafar Abbas" userId="43b47f67a253e3e8" providerId="LiveId" clId="{2AAF7022-FE0C-4186-8679-7DAFDD6C7DEE}" dt="2024-11-25T07:45:11.358" v="976" actId="1076"/>
          <ac:spMkLst>
            <pc:docMk/>
            <pc:sldMk cId="803999712" sldId="269"/>
            <ac:spMk id="2" creationId="{889AF6DA-4BB4-9B8A-553C-898C0BB18F04}"/>
          </ac:spMkLst>
        </pc:spChg>
      </pc:sldChg>
      <pc:sldChg chg="addSp modSp new mod modNotesTx">
        <pc:chgData name="Zafar Abbas" userId="43b47f67a253e3e8" providerId="LiveId" clId="{2AAF7022-FE0C-4186-8679-7DAFDD6C7DEE}" dt="2024-11-25T08:52:58.287" v="1128" actId="20577"/>
        <pc:sldMkLst>
          <pc:docMk/>
          <pc:sldMk cId="4229981832" sldId="269"/>
        </pc:sldMkLst>
        <pc:spChg chg="mod">
          <ac:chgData name="Zafar Abbas" userId="43b47f67a253e3e8" providerId="LiveId" clId="{2AAF7022-FE0C-4186-8679-7DAFDD6C7DEE}" dt="2024-11-25T07:58:12.444" v="1000" actId="120"/>
          <ac:spMkLst>
            <pc:docMk/>
            <pc:sldMk cId="4229981832" sldId="269"/>
            <ac:spMk id="2" creationId="{295D41BE-3ABA-502B-5057-16A3DC965F67}"/>
          </ac:spMkLst>
        </pc:spChg>
        <pc:spChg chg="mod">
          <ac:chgData name="Zafar Abbas" userId="43b47f67a253e3e8" providerId="LiveId" clId="{2AAF7022-FE0C-4186-8679-7DAFDD6C7DEE}" dt="2024-11-25T08:43:17.885" v="1070" actId="20577"/>
          <ac:spMkLst>
            <pc:docMk/>
            <pc:sldMk cId="4229981832" sldId="269"/>
            <ac:spMk id="3" creationId="{8E423C65-1F6E-4A2D-7FC7-45819B76B8E1}"/>
          </ac:spMkLst>
        </pc:spChg>
        <pc:picChg chg="add mod">
          <ac:chgData name="Zafar Abbas" userId="43b47f67a253e3e8" providerId="LiveId" clId="{2AAF7022-FE0C-4186-8679-7DAFDD6C7DEE}" dt="2024-11-25T08:43:23.772" v="1071" actId="1076"/>
          <ac:picMkLst>
            <pc:docMk/>
            <pc:sldMk cId="4229981832" sldId="269"/>
            <ac:picMk id="8" creationId="{9D745EF8-E9E3-72B9-3363-340621924232}"/>
          </ac:picMkLst>
        </pc:picChg>
        <pc:picChg chg="add mod">
          <ac:chgData name="Zafar Abbas" userId="43b47f67a253e3e8" providerId="LiveId" clId="{2AAF7022-FE0C-4186-8679-7DAFDD6C7DEE}" dt="2024-11-25T08:44:04.893" v="1074" actId="14100"/>
          <ac:picMkLst>
            <pc:docMk/>
            <pc:sldMk cId="4229981832" sldId="269"/>
            <ac:picMk id="10" creationId="{62FAFB30-DCDE-A71E-D14A-1587586DBA13}"/>
          </ac:picMkLst>
        </pc:picChg>
        <pc:picChg chg="add mod">
          <ac:chgData name="Zafar Abbas" userId="43b47f67a253e3e8" providerId="LiveId" clId="{2AAF7022-FE0C-4186-8679-7DAFDD6C7DEE}" dt="2024-11-25T08:45:56.972" v="1083" actId="1076"/>
          <ac:picMkLst>
            <pc:docMk/>
            <pc:sldMk cId="4229981832" sldId="269"/>
            <ac:picMk id="12" creationId="{5A94DCDD-0543-F600-90D8-D6E68631BA17}"/>
          </ac:picMkLst>
        </pc:picChg>
      </pc:sldChg>
      <pc:sldChg chg="addSp modSp new mod modNotesTx">
        <pc:chgData name="Zafar Abbas" userId="43b47f67a253e3e8" providerId="LiveId" clId="{2AAF7022-FE0C-4186-8679-7DAFDD6C7DEE}" dt="2024-11-26T03:53:08.248" v="2092" actId="313"/>
        <pc:sldMkLst>
          <pc:docMk/>
          <pc:sldMk cId="2649454897" sldId="270"/>
        </pc:sldMkLst>
        <pc:spChg chg="mod">
          <ac:chgData name="Zafar Abbas" userId="43b47f67a253e3e8" providerId="LiveId" clId="{2AAF7022-FE0C-4186-8679-7DAFDD6C7DEE}" dt="2024-11-25T08:57:48.801" v="1140" actId="14100"/>
          <ac:spMkLst>
            <pc:docMk/>
            <pc:sldMk cId="2649454897" sldId="270"/>
            <ac:spMk id="2" creationId="{F443B5BF-E974-E522-A863-7BF3CC5A296B}"/>
          </ac:spMkLst>
        </pc:spChg>
        <pc:spChg chg="mod">
          <ac:chgData name="Zafar Abbas" userId="43b47f67a253e3e8" providerId="LiveId" clId="{2AAF7022-FE0C-4186-8679-7DAFDD6C7DEE}" dt="2024-11-26T03:43:19.112" v="2006" actId="207"/>
          <ac:spMkLst>
            <pc:docMk/>
            <pc:sldMk cId="2649454897" sldId="270"/>
            <ac:spMk id="3" creationId="{D88E1940-0206-C62A-3FDD-9BACB796F2EA}"/>
          </ac:spMkLst>
        </pc:spChg>
        <pc:spChg chg="add mod">
          <ac:chgData name="Zafar Abbas" userId="43b47f67a253e3e8" providerId="LiveId" clId="{2AAF7022-FE0C-4186-8679-7DAFDD6C7DEE}" dt="2024-11-26T03:38:09.123" v="1935" actId="164"/>
          <ac:spMkLst>
            <pc:docMk/>
            <pc:sldMk cId="2649454897" sldId="270"/>
            <ac:spMk id="11" creationId="{8F957D64-A88F-FEDA-8F90-FFD9AE1F3F56}"/>
          </ac:spMkLst>
        </pc:spChg>
        <pc:spChg chg="add mod">
          <ac:chgData name="Zafar Abbas" userId="43b47f67a253e3e8" providerId="LiveId" clId="{2AAF7022-FE0C-4186-8679-7DAFDD6C7DEE}" dt="2024-11-26T03:38:09.123" v="1935" actId="164"/>
          <ac:spMkLst>
            <pc:docMk/>
            <pc:sldMk cId="2649454897" sldId="270"/>
            <ac:spMk id="14" creationId="{2F4D0634-2191-8FBE-7D54-D9E7527D685B}"/>
          </ac:spMkLst>
        </pc:spChg>
        <pc:grpChg chg="add mod">
          <ac:chgData name="Zafar Abbas" userId="43b47f67a253e3e8" providerId="LiveId" clId="{2AAF7022-FE0C-4186-8679-7DAFDD6C7DEE}" dt="2024-11-26T03:39:58.902" v="1945" actId="1076"/>
          <ac:grpSpMkLst>
            <pc:docMk/>
            <pc:sldMk cId="2649454897" sldId="270"/>
            <ac:grpSpMk id="17" creationId="{983FC4BB-0996-3463-5D15-65AA3BBED9FD}"/>
          </ac:grpSpMkLst>
        </pc:grpChg>
        <pc:picChg chg="add mod">
          <ac:chgData name="Zafar Abbas" userId="43b47f67a253e3e8" providerId="LiveId" clId="{2AAF7022-FE0C-4186-8679-7DAFDD6C7DEE}" dt="2024-11-26T03:40:19.795" v="1950" actId="1076"/>
          <ac:picMkLst>
            <pc:docMk/>
            <pc:sldMk cId="2649454897" sldId="270"/>
            <ac:picMk id="8" creationId="{351334A6-47EA-AEEF-B73C-F663BB2E23D8}"/>
          </ac:picMkLst>
        </pc:picChg>
        <pc:picChg chg="add mod">
          <ac:chgData name="Zafar Abbas" userId="43b47f67a253e3e8" providerId="LiveId" clId="{2AAF7022-FE0C-4186-8679-7DAFDD6C7DEE}" dt="2024-11-26T03:40:04.621" v="1946" actId="14100"/>
          <ac:picMkLst>
            <pc:docMk/>
            <pc:sldMk cId="2649454897" sldId="270"/>
            <ac:picMk id="10" creationId="{7458F87D-3692-7E2B-A07E-8E5348C17FEE}"/>
          </ac:picMkLst>
        </pc:picChg>
        <pc:picChg chg="add mod">
          <ac:chgData name="Zafar Abbas" userId="43b47f67a253e3e8" providerId="LiveId" clId="{2AAF7022-FE0C-4186-8679-7DAFDD6C7DEE}" dt="2024-11-26T03:40:10.790" v="1947" actId="1076"/>
          <ac:picMkLst>
            <pc:docMk/>
            <pc:sldMk cId="2649454897" sldId="270"/>
            <ac:picMk id="19" creationId="{6C719875-335B-8F9B-0C57-EC5305A0CD4C}"/>
          </ac:picMkLst>
        </pc:picChg>
        <pc:cxnChg chg="add mod">
          <ac:chgData name="Zafar Abbas" userId="43b47f67a253e3e8" providerId="LiveId" clId="{2AAF7022-FE0C-4186-8679-7DAFDD6C7DEE}" dt="2024-11-26T03:38:09.123" v="1935" actId="164"/>
          <ac:cxnSpMkLst>
            <pc:docMk/>
            <pc:sldMk cId="2649454897" sldId="270"/>
            <ac:cxnSpMk id="13" creationId="{AA58BB17-C499-DE4E-35DD-52DBA8523808}"/>
          </ac:cxnSpMkLst>
        </pc:cxnChg>
        <pc:cxnChg chg="add mod">
          <ac:chgData name="Zafar Abbas" userId="43b47f67a253e3e8" providerId="LiveId" clId="{2AAF7022-FE0C-4186-8679-7DAFDD6C7DEE}" dt="2024-11-26T03:38:09.123" v="1935" actId="164"/>
          <ac:cxnSpMkLst>
            <pc:docMk/>
            <pc:sldMk cId="2649454897" sldId="270"/>
            <ac:cxnSpMk id="16" creationId="{3978F3E0-8161-BA15-F293-2023ACE23C60}"/>
          </ac:cxnSpMkLst>
        </pc:cxnChg>
      </pc:sldChg>
      <pc:sldChg chg="addSp modSp new mod">
        <pc:chgData name="Zafar Abbas" userId="43b47f67a253e3e8" providerId="LiveId" clId="{2AAF7022-FE0C-4186-8679-7DAFDD6C7DEE}" dt="2024-11-26T09:51:09.572" v="3001" actId="14100"/>
        <pc:sldMkLst>
          <pc:docMk/>
          <pc:sldMk cId="4240856620" sldId="271"/>
        </pc:sldMkLst>
        <pc:spChg chg="mod">
          <ac:chgData name="Zafar Abbas" userId="43b47f67a253e3e8" providerId="LiveId" clId="{2AAF7022-FE0C-4186-8679-7DAFDD6C7DEE}" dt="2024-11-26T06:58:39.475" v="2105" actId="207"/>
          <ac:spMkLst>
            <pc:docMk/>
            <pc:sldMk cId="4240856620" sldId="271"/>
            <ac:spMk id="2" creationId="{7A625C82-2C88-A9E5-821B-62D14EA2CAD1}"/>
          </ac:spMkLst>
        </pc:spChg>
        <pc:spChg chg="mod">
          <ac:chgData name="Zafar Abbas" userId="43b47f67a253e3e8" providerId="LiveId" clId="{2AAF7022-FE0C-4186-8679-7DAFDD6C7DEE}" dt="2024-11-26T09:51:05.359" v="3000" actId="14100"/>
          <ac:spMkLst>
            <pc:docMk/>
            <pc:sldMk cId="4240856620" sldId="271"/>
            <ac:spMk id="3" creationId="{07042C58-88DF-E983-84AB-6F6308073D0A}"/>
          </ac:spMkLst>
        </pc:spChg>
        <pc:picChg chg="add mod">
          <ac:chgData name="Zafar Abbas" userId="43b47f67a253e3e8" providerId="LiveId" clId="{2AAF7022-FE0C-4186-8679-7DAFDD6C7DEE}" dt="2024-11-26T07:23:47.671" v="2731" actId="14100"/>
          <ac:picMkLst>
            <pc:docMk/>
            <pc:sldMk cId="4240856620" sldId="271"/>
            <ac:picMk id="8" creationId="{6994DE68-58ED-4C70-DE45-A1E8DEE66CDC}"/>
          </ac:picMkLst>
        </pc:picChg>
        <pc:picChg chg="add mod">
          <ac:chgData name="Zafar Abbas" userId="43b47f67a253e3e8" providerId="LiveId" clId="{2AAF7022-FE0C-4186-8679-7DAFDD6C7DEE}" dt="2024-11-26T09:51:09.572" v="3001" actId="14100"/>
          <ac:picMkLst>
            <pc:docMk/>
            <pc:sldMk cId="4240856620" sldId="271"/>
            <ac:picMk id="10" creationId="{51F74320-4242-ABB4-0E58-7785B16A4BAF}"/>
          </ac:picMkLst>
        </pc:picChg>
      </pc:sldChg>
      <pc:sldChg chg="addSp modSp new mod">
        <pc:chgData name="Zafar Abbas" userId="43b47f67a253e3e8" providerId="LiveId" clId="{2AAF7022-FE0C-4186-8679-7DAFDD6C7DEE}" dt="2024-11-26T09:27:15.707" v="2983" actId="164"/>
        <pc:sldMkLst>
          <pc:docMk/>
          <pc:sldMk cId="950368722" sldId="272"/>
        </pc:sldMkLst>
        <pc:spChg chg="mod">
          <ac:chgData name="Zafar Abbas" userId="43b47f67a253e3e8" providerId="LiveId" clId="{2AAF7022-FE0C-4186-8679-7DAFDD6C7DEE}" dt="2024-11-26T09:05:11.105" v="2762" actId="14100"/>
          <ac:spMkLst>
            <pc:docMk/>
            <pc:sldMk cId="950368722" sldId="272"/>
            <ac:spMk id="2" creationId="{633289DE-990C-B329-996C-A0E4BF815593}"/>
          </ac:spMkLst>
        </pc:spChg>
        <pc:spChg chg="mod">
          <ac:chgData name="Zafar Abbas" userId="43b47f67a253e3e8" providerId="LiveId" clId="{2AAF7022-FE0C-4186-8679-7DAFDD6C7DEE}" dt="2024-11-26T09:17:27.293" v="2825" actId="14"/>
          <ac:spMkLst>
            <pc:docMk/>
            <pc:sldMk cId="950368722" sldId="272"/>
            <ac:spMk id="3" creationId="{8AD0553E-563B-F3BC-5EF1-4A9DE3FD447D}"/>
          </ac:spMkLst>
        </pc:spChg>
        <pc:spChg chg="add mod">
          <ac:chgData name="Zafar Abbas" userId="43b47f67a253e3e8" providerId="LiveId" clId="{2AAF7022-FE0C-4186-8679-7DAFDD6C7DEE}" dt="2024-11-26T09:27:00.798" v="2982" actId="164"/>
          <ac:spMkLst>
            <pc:docMk/>
            <pc:sldMk cId="950368722" sldId="272"/>
            <ac:spMk id="11" creationId="{60D08F60-DA69-B186-B954-DEF169E2FE81}"/>
          </ac:spMkLst>
        </pc:spChg>
        <pc:spChg chg="add mod">
          <ac:chgData name="Zafar Abbas" userId="43b47f67a253e3e8" providerId="LiveId" clId="{2AAF7022-FE0C-4186-8679-7DAFDD6C7DEE}" dt="2024-11-26T09:27:15.707" v="2983" actId="164"/>
          <ac:spMkLst>
            <pc:docMk/>
            <pc:sldMk cId="950368722" sldId="272"/>
            <ac:spMk id="12" creationId="{449447F2-9E2F-A3ED-69F1-F48E9885CF69}"/>
          </ac:spMkLst>
        </pc:spChg>
        <pc:grpChg chg="add mod">
          <ac:chgData name="Zafar Abbas" userId="43b47f67a253e3e8" providerId="LiveId" clId="{2AAF7022-FE0C-4186-8679-7DAFDD6C7DEE}" dt="2024-11-26T09:27:00.798" v="2982" actId="164"/>
          <ac:grpSpMkLst>
            <pc:docMk/>
            <pc:sldMk cId="950368722" sldId="272"/>
            <ac:grpSpMk id="13" creationId="{9D0ACC0B-862A-28E9-198A-C3A91B3D6CC6}"/>
          </ac:grpSpMkLst>
        </pc:grpChg>
        <pc:grpChg chg="add mod">
          <ac:chgData name="Zafar Abbas" userId="43b47f67a253e3e8" providerId="LiveId" clId="{2AAF7022-FE0C-4186-8679-7DAFDD6C7DEE}" dt="2024-11-26T09:27:15.707" v="2983" actId="164"/>
          <ac:grpSpMkLst>
            <pc:docMk/>
            <pc:sldMk cId="950368722" sldId="272"/>
            <ac:grpSpMk id="14" creationId="{8BF5555A-B734-4A0B-87AE-F6F6E3C5D488}"/>
          </ac:grpSpMkLst>
        </pc:grpChg>
        <pc:picChg chg="add mod">
          <ac:chgData name="Zafar Abbas" userId="43b47f67a253e3e8" providerId="LiveId" clId="{2AAF7022-FE0C-4186-8679-7DAFDD6C7DEE}" dt="2024-11-26T09:27:15.707" v="2983" actId="164"/>
          <ac:picMkLst>
            <pc:docMk/>
            <pc:sldMk cId="950368722" sldId="272"/>
            <ac:picMk id="8" creationId="{5EA0BDD3-C038-0CD9-9DE5-5F547777A351}"/>
          </ac:picMkLst>
        </pc:picChg>
        <pc:picChg chg="add mod">
          <ac:chgData name="Zafar Abbas" userId="43b47f67a253e3e8" providerId="LiveId" clId="{2AAF7022-FE0C-4186-8679-7DAFDD6C7DEE}" dt="2024-11-26T09:27:00.798" v="2982" actId="164"/>
          <ac:picMkLst>
            <pc:docMk/>
            <pc:sldMk cId="950368722" sldId="272"/>
            <ac:picMk id="10" creationId="{E3DAC739-1707-39D5-A053-D59AB4EA4B45}"/>
          </ac:picMkLst>
        </pc:picChg>
      </pc:sldChg>
      <pc:sldChg chg="modSp new mod modNotesTx">
        <pc:chgData name="Zafar Abbas" userId="43b47f67a253e3e8" providerId="LiveId" clId="{2AAF7022-FE0C-4186-8679-7DAFDD6C7DEE}" dt="2024-11-27T00:25:52.875" v="3318" actId="207"/>
        <pc:sldMkLst>
          <pc:docMk/>
          <pc:sldMk cId="3646224166" sldId="273"/>
        </pc:sldMkLst>
        <pc:spChg chg="mod">
          <ac:chgData name="Zafar Abbas" userId="43b47f67a253e3e8" providerId="LiveId" clId="{2AAF7022-FE0C-4186-8679-7DAFDD6C7DEE}" dt="2024-11-26T10:02:29.653" v="3015" actId="207"/>
          <ac:spMkLst>
            <pc:docMk/>
            <pc:sldMk cId="3646224166" sldId="273"/>
            <ac:spMk id="2" creationId="{00DD3E45-EF96-9B2E-1563-8001A624283E}"/>
          </ac:spMkLst>
        </pc:spChg>
        <pc:spChg chg="mod">
          <ac:chgData name="Zafar Abbas" userId="43b47f67a253e3e8" providerId="LiveId" clId="{2AAF7022-FE0C-4186-8679-7DAFDD6C7DEE}" dt="2024-11-27T00:25:52.875" v="3318" actId="207"/>
          <ac:spMkLst>
            <pc:docMk/>
            <pc:sldMk cId="3646224166" sldId="273"/>
            <ac:spMk id="3" creationId="{9FE0F970-4E4B-0173-5478-B5ECC93B43F9}"/>
          </ac:spMkLst>
        </pc:spChg>
      </pc:sldChg>
      <pc:sldChg chg="modSp new mod modTransition">
        <pc:chgData name="Zafar Abbas" userId="43b47f67a253e3e8" providerId="LiveId" clId="{2AAF7022-FE0C-4186-8679-7DAFDD6C7DEE}" dt="2024-11-26T10:14:44.793" v="3169"/>
        <pc:sldMkLst>
          <pc:docMk/>
          <pc:sldMk cId="3959679316" sldId="274"/>
        </pc:sldMkLst>
        <pc:spChg chg="mod">
          <ac:chgData name="Zafar Abbas" userId="43b47f67a253e3e8" providerId="LiveId" clId="{2AAF7022-FE0C-4186-8679-7DAFDD6C7DEE}" dt="2024-11-26T10:14:26.272" v="3168" actId="1076"/>
          <ac:spMkLst>
            <pc:docMk/>
            <pc:sldMk cId="3959679316" sldId="274"/>
            <ac:spMk id="2" creationId="{CAEBA249-7ECE-56D8-1D3A-B53F7CD6866D}"/>
          </ac:spMkLst>
        </pc:spChg>
      </pc:sldChg>
      <pc:sldChg chg="addSp delSp modSp new mod">
        <pc:chgData name="Zafar Abbas" userId="43b47f67a253e3e8" providerId="LiveId" clId="{2AAF7022-FE0C-4186-8679-7DAFDD6C7DEE}" dt="2024-11-26T10:49:19.546" v="3308" actId="1076"/>
        <pc:sldMkLst>
          <pc:docMk/>
          <pc:sldMk cId="2478451974" sldId="275"/>
        </pc:sldMkLst>
        <pc:spChg chg="mod">
          <ac:chgData name="Zafar Abbas" userId="43b47f67a253e3e8" providerId="LiveId" clId="{2AAF7022-FE0C-4186-8679-7DAFDD6C7DEE}" dt="2024-11-26T10:48:48.883" v="3295" actId="1076"/>
          <ac:spMkLst>
            <pc:docMk/>
            <pc:sldMk cId="2478451974" sldId="275"/>
            <ac:spMk id="2" creationId="{727BBE59-5C3B-658D-3CB0-A354B957CFC6}"/>
          </ac:spMkLst>
        </pc:spChg>
        <pc:spChg chg="mod">
          <ac:chgData name="Zafar Abbas" userId="43b47f67a253e3e8" providerId="LiveId" clId="{2AAF7022-FE0C-4186-8679-7DAFDD6C7DEE}" dt="2024-11-26T10:49:14.060" v="3303" actId="14100"/>
          <ac:spMkLst>
            <pc:docMk/>
            <pc:sldMk cId="2478451974" sldId="275"/>
            <ac:spMk id="3" creationId="{A3AB36B0-41A6-CA35-ACD4-75E1971E5C24}"/>
          </ac:spMkLst>
        </pc:spChg>
        <pc:spChg chg="add del mod">
          <ac:chgData name="Zafar Abbas" userId="43b47f67a253e3e8" providerId="LiveId" clId="{2AAF7022-FE0C-4186-8679-7DAFDD6C7DEE}" dt="2024-11-26T10:49:15.527" v="3305"/>
          <ac:spMkLst>
            <pc:docMk/>
            <pc:sldMk cId="2478451974" sldId="275"/>
            <ac:spMk id="7" creationId="{35912BB3-04C2-E122-2AB1-12E10D8B486D}"/>
          </ac:spMkLst>
        </pc:spChg>
        <pc:spChg chg="add del mod">
          <ac:chgData name="Zafar Abbas" userId="43b47f67a253e3e8" providerId="LiveId" clId="{2AAF7022-FE0C-4186-8679-7DAFDD6C7DEE}" dt="2024-11-26T10:49:15.533" v="3307"/>
          <ac:spMkLst>
            <pc:docMk/>
            <pc:sldMk cId="2478451974" sldId="275"/>
            <ac:spMk id="8" creationId="{7D99F8B0-1FD4-6A80-F58A-30B70B2D5838}"/>
          </ac:spMkLst>
        </pc:spChg>
        <pc:picChg chg="add mod">
          <ac:chgData name="Zafar Abbas" userId="43b47f67a253e3e8" providerId="LiveId" clId="{2AAF7022-FE0C-4186-8679-7DAFDD6C7DEE}" dt="2024-11-26T10:49:19.546" v="3308" actId="1076"/>
          <ac:picMkLst>
            <pc:docMk/>
            <pc:sldMk cId="2478451974" sldId="275"/>
            <ac:picMk id="1026" creationId="{5EB2BB42-CE07-A0F7-DB76-FCFAD32DB581}"/>
          </ac:picMkLst>
        </pc:picChg>
        <pc:picChg chg="add mod">
          <ac:chgData name="Zafar Abbas" userId="43b47f67a253e3e8" providerId="LiveId" clId="{2AAF7022-FE0C-4186-8679-7DAFDD6C7DEE}" dt="2024-11-26T10:46:26.828" v="3277" actId="14100"/>
          <ac:picMkLst>
            <pc:docMk/>
            <pc:sldMk cId="2478451974" sldId="275"/>
            <ac:picMk id="1028" creationId="{B6F53FEE-3B7E-EEFE-867F-3B921845390E}"/>
          </ac:picMkLst>
        </pc:picChg>
        <pc:picChg chg="add mod">
          <ac:chgData name="Zafar Abbas" userId="43b47f67a253e3e8" providerId="LiveId" clId="{2AAF7022-FE0C-4186-8679-7DAFDD6C7DEE}" dt="2024-11-26T10:49:01.138" v="3300" actId="14100"/>
          <ac:picMkLst>
            <pc:docMk/>
            <pc:sldMk cId="2478451974" sldId="275"/>
            <ac:picMk id="1030" creationId="{D50DDEA2-4A65-00B6-5DDA-F7350F441D34}"/>
          </ac:picMkLst>
        </pc:picChg>
        <pc:picChg chg="add mod">
          <ac:chgData name="Zafar Abbas" userId="43b47f67a253e3e8" providerId="LiveId" clId="{2AAF7022-FE0C-4186-8679-7DAFDD6C7DEE}" dt="2024-11-26T10:49:07.542" v="3302" actId="14100"/>
          <ac:picMkLst>
            <pc:docMk/>
            <pc:sldMk cId="2478451974" sldId="275"/>
            <ac:picMk id="1032" creationId="{AE260C86-1EA2-82FC-19ED-7197E82723C0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7D4C27-249F-49BA-B7AF-BC614F1B8E96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D75983-ACA6-421B-8F3A-EA8650048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442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1.A short light pulse illuminates a screen, creating a high-contrast image where the droplets appear as dark spots.</a:t>
            </a:r>
          </a:p>
          <a:p>
            <a:r>
              <a:rPr lang="en-US" dirty="0"/>
              <a:t>2.A camera then captures these images.</a:t>
            </a:r>
          </a:p>
          <a:p>
            <a:r>
              <a:rPr lang="en-US" dirty="0"/>
              <a:t>3.Software analyzes the images to measure the size and velocity of droplets.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75983-ACA6-421B-8F3A-EA865004881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258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Two laser beams are focused to intersect, creating a measurement zone.</a:t>
            </a:r>
          </a:p>
          <a:p>
            <a:pPr marL="228600" indent="-228600">
              <a:buAutoNum type="arabicPeriod"/>
            </a:pPr>
            <a:r>
              <a:rPr lang="en-US" dirty="0"/>
              <a:t>When a droplet passes through this zone, it scatters light.</a:t>
            </a:r>
          </a:p>
          <a:p>
            <a:pPr marL="228600" indent="-228600">
              <a:buAutoNum type="arabicPeriod"/>
            </a:pPr>
            <a:r>
              <a:rPr lang="en-US" dirty="0"/>
              <a:t>The phase shift between the scattered light signals, detected by multiple sensors, is proportional to the droplet’s diameter.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75983-ACA6-421B-8F3A-EA865004881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9686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A laser beam is directed at the spray.</a:t>
            </a:r>
          </a:p>
          <a:p>
            <a:pPr marL="228600" indent="-228600">
              <a:buAutoNum type="arabicPeriod"/>
            </a:pPr>
            <a:r>
              <a:rPr lang="en-US" dirty="0"/>
              <a:t>Droplets scatter the light, creating diffraction patterns.</a:t>
            </a:r>
          </a:p>
          <a:p>
            <a:pPr marL="228600" indent="-228600">
              <a:buAutoNum type="arabicPeriod"/>
            </a:pPr>
            <a:r>
              <a:rPr lang="en-US" dirty="0"/>
              <a:t>The angle of diffraction is inversely proportional to the droplet size.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75983-ACA6-421B-8F3A-EA865004881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2072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Droplet Size Distributions: Presented as probability density distributions by volume.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Correction applied for bin size due to exponential bin </a:t>
            </a:r>
            <a:r>
              <a:rPr lang="en-US" dirty="0" err="1"/>
              <a:t>scaling:Larger</a:t>
            </a:r>
            <a:r>
              <a:rPr lang="en-US" dirty="0"/>
              <a:t> bins for larger droplets.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Normalized to produce probability density distribution of droplet sizes.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75983-ACA6-421B-8F3A-EA865004881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520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VisiSizer software may apply corrections that skew results. For analysis in this study, </a:t>
            </a:r>
            <a:r>
              <a:rPr lang="en-US" dirty="0">
                <a:solidFill>
                  <a:srgbClr val="3333CC"/>
                </a:solidFill>
              </a:rPr>
              <a:t>raw VisiSizer data is used for ac</a:t>
            </a:r>
            <a:r>
              <a:rPr lang="en-US" dirty="0">
                <a:solidFill>
                  <a:srgbClr val="A50021"/>
                </a:solidFill>
              </a:rPr>
              <a:t>curacy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75983-ACA6-421B-8F3A-EA865004881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16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400" dirty="0"/>
              <a:t>One reason for this deviation might be that the working</a:t>
            </a:r>
          </a:p>
          <a:p>
            <a:pPr algn="l"/>
            <a:r>
              <a:rPr lang="en-US" sz="1400" dirty="0"/>
              <a:t>   principle of PDPA is based on the assumption of spherical droplets.</a:t>
            </a:r>
          </a:p>
          <a:p>
            <a:pPr algn="l"/>
            <a:r>
              <a:rPr lang="en-US" sz="1400" dirty="0"/>
              <a:t>   However, large drops (&gt;1000 </a:t>
            </a:r>
            <a:r>
              <a:rPr lang="en-US" sz="1400" dirty="0" err="1"/>
              <a:t>μm</a:t>
            </a:r>
            <a:r>
              <a:rPr lang="en-US" sz="1400" dirty="0"/>
              <a:t>) may not be spherical but at best</a:t>
            </a:r>
          </a:p>
          <a:p>
            <a:pPr algn="l"/>
            <a:r>
              <a:rPr lang="en-US" sz="1400" dirty="0"/>
              <a:t>   </a:t>
            </a:r>
            <a:r>
              <a:rPr lang="en-US" sz="1400" dirty="0" err="1"/>
              <a:t>ellipsoidally</a:t>
            </a:r>
            <a:r>
              <a:rPr lang="en-US" sz="1400" dirty="0"/>
              <a:t> shaped. This means that these drops could be misinterpreted, depending on which part of the drop the effective radius</a:t>
            </a:r>
          </a:p>
          <a:p>
            <a:pPr algn="l"/>
            <a:r>
              <a:rPr lang="en-US" sz="1400" dirty="0"/>
              <a:t>   is measured. Thus, large drops may be interpreted as smaller ones,</a:t>
            </a:r>
          </a:p>
          <a:p>
            <a:pPr algn="l"/>
            <a:r>
              <a:rPr lang="en-US" sz="1400" dirty="0"/>
              <a:t>   while other signals of large drops may be considered inconclusive by</a:t>
            </a:r>
          </a:p>
          <a:p>
            <a:pPr algn="l"/>
            <a:r>
              <a:rPr lang="en-US" sz="1400" dirty="0"/>
              <a:t> the processing software and hence discarded.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/>
              <a:t>this shifts the cumulative droplet volume percent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sz="1400" dirty="0"/>
              <a:t>       age to smaller droplet sizes because droplets between 1000 </a:t>
            </a:r>
            <a:r>
              <a:rPr lang="en-US" sz="1400" dirty="0" err="1"/>
              <a:t>μm</a:t>
            </a:r>
            <a:r>
              <a:rPr lang="en-US" sz="1400" dirty="0"/>
              <a:t> and</a:t>
            </a:r>
          </a:p>
          <a:p>
            <a:pPr marL="0" indent="0" algn="l">
              <a:buFont typeface="Arial" panose="020B0604020202020204" pitchFamily="34" charset="0"/>
              <a:buNone/>
            </a:pPr>
            <a:r>
              <a:rPr lang="en-US" sz="1400" dirty="0"/>
              <a:t>       1500 </a:t>
            </a:r>
            <a:r>
              <a:rPr lang="en-US" sz="1400" dirty="0" err="1"/>
              <a:t>μm</a:t>
            </a:r>
            <a:r>
              <a:rPr lang="en-US" sz="1400" dirty="0"/>
              <a:t> weigh heavily in the cumulative volume.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75983-ACA6-421B-8F3A-EA865004881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5594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b="1" dirty="0"/>
              <a:t>"overestimate</a:t>
            </a:r>
            <a:r>
              <a:rPr lang="en-US" dirty="0"/>
              <a:t>" means that both the laser diffraction and stroboscopic imaging methods report a higher concentration of small droplets than actually exist in the spray.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This happens because: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Both techniques measure spatial distributions over a given time frame.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Small droplets moving at slower speeds remain in the measurement zone longer, creating the illusion of a higher number or concentration of such droplets.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(In simpler terms, the measurement methods "count" the small droplets more often than they should, leading to a peak in the size distribution at smaller droplet sizes.)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2. </a:t>
            </a:r>
            <a:r>
              <a:rPr lang="en-US" b="1" dirty="0"/>
              <a:t>fitting method:  </a:t>
            </a:r>
            <a:r>
              <a:rPr lang="en-US" b="0" dirty="0"/>
              <a:t>If the raw data does not align with the expected shape, the software modifies (or "fits") the data to match the assumption.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0" dirty="0"/>
              <a:t>For example, in this case, the software "creates" droplets larger than 1700 </a:t>
            </a:r>
            <a:r>
              <a:rPr lang="en-US" b="0" dirty="0" err="1"/>
              <a:t>μm</a:t>
            </a:r>
            <a:r>
              <a:rPr lang="en-US" b="0" dirty="0"/>
              <a:t> because it expects the distribution to include larger droplets.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0" dirty="0"/>
              <a:t>‘’ In short, the fitting method is the software's way of interpreting and adjusting the raw data to produce a final droplet size distribution that matches its built-in expectations or models.’’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75983-ACA6-421B-8F3A-EA865004881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2866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VisiSizer and Stroboscopic Imaging: Both techniques are based on image analysis principles. When using raw data from VisiSizer, results align well with stroboscopic imaging. However, VisiSizer software applies corrections, which leads to different results.</a:t>
            </a:r>
          </a:p>
          <a:p>
            <a:r>
              <a:rPr lang="en-US" dirty="0"/>
              <a:t>These methods are effective for measuring droplets up to about 400 </a:t>
            </a:r>
            <a:r>
              <a:rPr lang="en-US" dirty="0" err="1"/>
              <a:t>μm</a:t>
            </a:r>
            <a:r>
              <a:rPr lang="en-US" dirty="0"/>
              <a:t>.</a:t>
            </a:r>
          </a:p>
          <a:p>
            <a:r>
              <a:rPr lang="en-US" dirty="0"/>
              <a:t>Phase Doppler Particle Analysis (PDPA): PDPA requires droplets to be homogeneous, transparent, and spherical. For inhomogeneous drops this technique may misinterpret droplet sizes.</a:t>
            </a:r>
          </a:p>
          <a:p>
            <a:r>
              <a:rPr lang="en-US" dirty="0"/>
              <a:t>Laser Diffraction:  Uses a fitting method that can cause misinterpretation if the droplet size distribution deviates from the expected shape.</a:t>
            </a:r>
          </a:p>
          <a:p>
            <a:r>
              <a:rPr lang="en-US" dirty="0"/>
              <a:t>Overestimate the contribution of small droplets due to their low velocity, results in a higher concentration of small droplets in the sample volume.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75983-ACA6-421B-8F3A-EA865004881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246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086A9-C0AC-4CBB-6828-177A1EAACF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3D8BA7-7874-8707-4AE0-8FC3CFC907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80FAFD-0FBE-9880-8C23-C89C8F987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90B4F6-4F1B-4E90-8E97-8C9C6ECC40DF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15D41-2B88-0DEC-CAD2-ED012053E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Fluid Engineering Lab., JEONBUK NATIONAL UNIVERSITY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DF39BF-9824-91D1-653F-AD02946E7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9203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57BA6-88DD-AD1E-1FEE-429272936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ED5EDD-31BC-6C22-0A87-B198B12030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3943D-ED88-483F-2CCB-B1D65D14F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3A2D7D-9126-4602-9DD4-09C40B838CC2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13C2C3-B56D-47B9-49B7-74B586DF4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Fluid Engineering Lab., JEONBUK NATIONAL UNIVERSITY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96F6E-1497-7F00-F301-70A0D23F7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5812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DCB835-4BB0-FE9D-1DA9-A19EF9EBBF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78EDDF-A8A5-4ED6-4839-130ED11E08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ED1C8-61DE-DB46-AD1E-869F0684A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DF7B63-52C6-45D0-BB0B-A31634E1B2DB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4C796-E6F0-9CFF-A29B-E655D245B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Fluid Engineering Lab., JEONBUK NATIONAL UNIVERSITY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E3E2F8-19D5-B38A-A2A4-55F68CAF5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0408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D030D-3756-4FBC-D89C-50685F66D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EFD88-75F6-1BBB-43A7-4956D1567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56C78-B8DD-9531-4AD6-326DB57B7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BF536D-D2A8-4F6D-BA56-24AB894614DF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AD6DF-4251-32ED-FB59-0E22050E3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Fluid Engineering Lab., JEONBUK NATIONAL UNIVERSITY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900C4-3E55-6EAA-E8D3-B55619DD1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2812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6C29-5E0A-67D4-373B-63E7C5ABD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7A6856-318F-3E20-02C2-6A9E74CE13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52657-8741-42F7-DF02-EE070855A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374DA6-27F3-4DEC-8331-B39473A824C2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B8B02-F6A7-73DE-1401-CFEE38211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Fluid Engineering Lab., JEONBUK NATIONAL UNIVERSITY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6E6C90-D745-46CC-904D-22C5EB1E1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5814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A59A0-27C7-FDCB-AD65-2CAB9D88F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F36FB-2D27-C1CC-3306-FF2C47F3C1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4E14E9-2B6D-C475-5AD8-65C8BA8E39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1A0924-F9C5-D4D9-FC48-D14C69FB6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A94B33-BC61-4BA5-8E7F-44A3946190EA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F05211-5059-578C-577D-99E5748DB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Fluid Engineering Lab., JEONBUK NATIONAL UNIVERSITY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7FB33B-13B5-F211-334A-53288B917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7160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97705-7E26-2784-DED4-20BA07EF2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3FC5D1-14A5-8B18-A9C7-D246B3F496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872B07-86DE-FB1B-5288-BD3F6040CD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B7D9A3-05F1-D321-9854-8B8940EF48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0C7034-EA4F-E4EA-6EDC-CD9BB3A554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F57A66-7752-030F-2ED1-F8D73D496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E31A44-A77A-424C-8C64-F008B95209CC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3D88E1-9382-7DCE-10BC-0669E7E2F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Fluid Engineering Lab., JEONBUK NATIONAL UNIVERSITY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DE3C29-F2C5-4646-5621-7BB320E59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6780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9155C-E594-6E90-12D7-0A60C5597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5737C6-2699-3463-B216-C476FCE0B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CDDBBF-213F-40DE-8FD1-D25F5745DB0D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3D470E-6F20-3B89-5DD7-1FBB1E874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Fluid Engineering Lab., JEONBUK NATIONAL UNIVERSITY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7B3662-4835-915C-C681-97D62768F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7209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D96AF8-3FD3-526B-E2A6-E93DBB37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7D68D5-2A93-48DE-AB50-8BC58173677B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DFEC76-32F8-2DFF-8E5B-941986FCA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Fluid Engineering Lab., JEONBUK NATIONAL UNIVERSITY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4FEF2-702B-47E9-6F06-8E48DEDD1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1430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CC3BC-BA3C-ABD5-89FC-4E61C5B1A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1249E-3ACE-CE73-0262-F3FB0B3C3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606003-BC5D-8850-0D5A-7B139C7F6C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6001D7-D96E-87EA-7178-DE0F58C42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063815-0EA2-4152-A624-7049815945D8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76BF5B-AFDD-216F-54E1-89AB3CFDB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Fluid Engineering Lab., JEONBUK NATIONAL UNIVERSITY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D1D8AD-B604-4467-7D55-2C1B651C2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016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9C3CD-8EEF-FB47-D817-44D1E7F91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5F600B-2DDB-4339-1B19-D9E96F2BAA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F13197-EB88-8911-930C-048C14B957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B3A47F-7EB2-7CA9-8680-0B0BAF25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05A361-53B7-4241-9AD4-55B4CAEF7DEE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32293C-D238-CE09-9D3C-9B73A5BAC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Fluid Engineering Lab., JEONBUK NATIONAL UNIVERSITY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98421B-D68C-9BC8-4F6A-2CFEAC8C5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5377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D8C21D-D2C1-94CD-A61B-899A54AD3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559" y="988969"/>
            <a:ext cx="10515600" cy="856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SPRAY SIZE AND PATTERNATION METHOD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6E8FE-6E2E-FD9C-1E27-DE25111DB8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5369" y="640511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FEEFD6-C49C-4525-972C-3577D9FEC389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1A135C-5597-9545-6B62-74CA9445A3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77019" y="6392342"/>
            <a:ext cx="43505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Fluid Engineering Lab., JEONBUK NATIONAL UNIVERSITY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CC35A-596E-7CCE-968D-2959BF2F3C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85547" y="365125"/>
            <a:ext cx="59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4B412B7-335E-55A5-3F6F-405328B6E530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6283354"/>
            <a:ext cx="12192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502CB034-9ACB-01BA-F73F-0B7B4E79061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059705" y="6311900"/>
            <a:ext cx="2024047" cy="51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817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ans-terif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AD0D4-4693-4997-A0EA-10334298B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BF536D-D2A8-4F6D-BA56-24AB894614DF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69812C-08C8-A4CD-12F9-9A64E6334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Fluid Engineering Lab., JEONBUK NATIONAL UNIVERSITY 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AA6BF7-EC89-B664-360F-048D5CC72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A551DC-8886-982E-C352-E554A832B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699" y="564790"/>
            <a:ext cx="9352229" cy="298465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EC2C82A-6FF2-AC6E-3C0E-A6D4448FDE10}"/>
              </a:ext>
            </a:extLst>
          </p:cNvPr>
          <p:cNvSpPr txBox="1"/>
          <p:nvPr/>
        </p:nvSpPr>
        <p:spPr>
          <a:xfrm>
            <a:off x="4899786" y="4324563"/>
            <a:ext cx="15544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A50021"/>
                </a:solidFill>
              </a:rPr>
              <a:t>ABBAS ZAFAR</a:t>
            </a:r>
          </a:p>
          <a:p>
            <a:pPr algn="ctr"/>
            <a:r>
              <a:rPr lang="en-US" dirty="0">
                <a:solidFill>
                  <a:srgbClr val="A50021"/>
                </a:solidFill>
              </a:rPr>
              <a:t>11/27/2024</a:t>
            </a:r>
          </a:p>
        </p:txBody>
      </p:sp>
    </p:spTree>
    <p:extLst>
      <p:ext uri="{BB962C8B-B14F-4D97-AF65-F5344CB8AC3E}">
        <p14:creationId xmlns:p14="http://schemas.microsoft.com/office/powerpoint/2010/main" val="3776668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E428A-440E-1C63-5D82-0C3C51298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0740"/>
            <a:ext cx="10515600" cy="559510"/>
          </a:xfrm>
        </p:spPr>
        <p:txBody>
          <a:bodyPr>
            <a:normAutofit fontScale="90000"/>
          </a:bodyPr>
          <a:lstStyle/>
          <a:p>
            <a:pPr algn="l"/>
            <a:r>
              <a:rPr lang="en-US" sz="3600" dirty="0">
                <a:solidFill>
                  <a:srgbClr val="3333CC"/>
                </a:solidFill>
              </a:rPr>
              <a:t>Laser Diffraction Technique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A36B77-D348-7047-6410-36AF52644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30250"/>
            <a:ext cx="10515600" cy="4351338"/>
          </a:xfrm>
        </p:spPr>
        <p:txBody>
          <a:bodyPr/>
          <a:lstStyle/>
          <a:p>
            <a:r>
              <a:rPr lang="en-US" sz="1600" dirty="0"/>
              <a:t>Laser diffraction pattern correlates with droplet size.</a:t>
            </a:r>
          </a:p>
          <a:p>
            <a:r>
              <a:rPr lang="en-US" sz="1600" dirty="0"/>
              <a:t>Assumes spherical shape using Mie theory.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C3F6F-9638-C822-CBAE-8B7495D80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BF536D-D2A8-4F6D-BA56-24AB894614DF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98877F-BCB0-05B8-D297-6795D105B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Fluid Engineering Lab., JEONBUK NATIONAL UNIVERSITY 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8CBCA2-8CF0-B896-FF41-4928AB846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F1AF74-5487-53E4-9D35-0BED1B50E2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200" y="2084914"/>
            <a:ext cx="7305675" cy="383955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18928D1-9FDA-25B9-5B2F-8EC643493909}"/>
              </a:ext>
            </a:extLst>
          </p:cNvPr>
          <p:cNvSpPr/>
          <p:nvPr/>
        </p:nvSpPr>
        <p:spPr>
          <a:xfrm>
            <a:off x="3123445" y="4567272"/>
            <a:ext cx="2770361" cy="1357197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ash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63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F9227-9D6D-3D45-C209-50E0C5051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557" y="119225"/>
            <a:ext cx="10515600" cy="61102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 </a:t>
            </a:r>
            <a:r>
              <a:rPr lang="en-US" sz="3600" u="sng" dirty="0">
                <a:solidFill>
                  <a:srgbClr val="3333CC"/>
                </a:solidFill>
              </a:rPr>
              <a:t>RESULTS AND DISCUSSION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B8892-EA58-C153-8B38-35BCFA9E7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BF536D-D2A8-4F6D-BA56-24AB894614DF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08D54-EF9E-482F-CC09-0EDB64846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Fluid Engineering Lab., JEONBUK NATIONAL UNIVERSITY 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526B0-537A-A086-597E-F48DFF06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B674FF-8FC1-E743-C081-450ADF689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557" y="2045423"/>
            <a:ext cx="10301169" cy="36766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0CB3236-13B3-0DAA-98D8-F5F7BD9E330F}"/>
              </a:ext>
            </a:extLst>
          </p:cNvPr>
          <p:cNvSpPr txBox="1"/>
          <p:nvPr/>
        </p:nvSpPr>
        <p:spPr>
          <a:xfrm>
            <a:off x="734557" y="1264651"/>
            <a:ext cx="95049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A50021"/>
                </a:solidFill>
              </a:rPr>
              <a:t>Volume Mean Diameter: </a:t>
            </a:r>
            <a:r>
              <a:rPr lang="en-US" dirty="0"/>
              <a:t>Determined for all </a:t>
            </a:r>
            <a:r>
              <a:rPr lang="en-US" dirty="0">
                <a:solidFill>
                  <a:srgbClr val="3333CC"/>
                </a:solidFill>
              </a:rPr>
              <a:t>nozzle</a:t>
            </a:r>
            <a:r>
              <a:rPr lang="en-US" dirty="0"/>
              <a:t> classifications using </a:t>
            </a:r>
            <a:r>
              <a:rPr lang="en-US" dirty="0">
                <a:solidFill>
                  <a:srgbClr val="3333CC"/>
                </a:solidFill>
              </a:rPr>
              <a:t>Image Analysis, PDPA, and Laser Diffraction.</a:t>
            </a:r>
          </a:p>
        </p:txBody>
      </p:sp>
    </p:spTree>
    <p:extLst>
      <p:ext uri="{BB962C8B-B14F-4D97-AF65-F5344CB8AC3E}">
        <p14:creationId xmlns:p14="http://schemas.microsoft.com/office/powerpoint/2010/main" val="22862277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8B97E6-78BD-F6F1-6DA6-EDA2DFD53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7D68D5-2A93-48DE-AB50-8BC58173677B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009AF7-B14A-4AE5-6AAA-1A7BA0E68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Fluid Engineering Lab., JEONBUK NATIONAL UNIVERSITY 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B4848-4D6D-B318-9068-A18BAE7E3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F35CAD-890A-64B6-055C-C59CE18922A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529" r="2357"/>
          <a:stretch/>
        </p:blipFill>
        <p:spPr>
          <a:xfrm>
            <a:off x="1056994" y="399516"/>
            <a:ext cx="6964942" cy="50450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1F470F-193F-6EC2-BE1C-28A7BC64C26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7192" b="15948"/>
          <a:stretch/>
        </p:blipFill>
        <p:spPr>
          <a:xfrm>
            <a:off x="971550" y="5546954"/>
            <a:ext cx="7372351" cy="3651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F4D281B-ED2E-3D4C-53E7-E9D635023E27}"/>
              </a:ext>
            </a:extLst>
          </p:cNvPr>
          <p:cNvSpPr txBox="1"/>
          <p:nvPr/>
        </p:nvSpPr>
        <p:spPr>
          <a:xfrm>
            <a:off x="8133328" y="1210513"/>
            <a:ext cx="3788424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3333CC"/>
                </a:solidFill>
              </a:rPr>
              <a:t>Observations: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A50021"/>
                </a:solidFill>
              </a:rPr>
              <a:t>Fine Droplets: </a:t>
            </a:r>
            <a:r>
              <a:rPr lang="en-US" sz="1600" dirty="0"/>
              <a:t>Measurements across all methods are consistent.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A50021"/>
                </a:solidFill>
              </a:rPr>
              <a:t>Large Droplets: </a:t>
            </a:r>
            <a:r>
              <a:rPr lang="en-US" sz="1600" dirty="0"/>
              <a:t>Significant deviations occur in the tail of the distribution.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Larger droplets contribute to a large volume fraction hence influence VMD.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848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CD7C8-4ECA-65AD-B104-4D4B9A54E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773" y="258038"/>
            <a:ext cx="10515600" cy="579297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solidFill>
                  <a:srgbClr val="3333CC"/>
                </a:solidFill>
              </a:rPr>
              <a:t>Comparison: VisiSizer vs. Stroboscopic Imaging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17515-C50F-DF46-9649-D6E9CDB81F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773" y="875883"/>
            <a:ext cx="5519278" cy="4351338"/>
          </a:xfrm>
        </p:spPr>
        <p:txBody>
          <a:bodyPr/>
          <a:lstStyle/>
          <a:p>
            <a:r>
              <a:rPr lang="en-US" sz="1600" dirty="0"/>
              <a:t>Both methods capture droplet images and analyze sizes.</a:t>
            </a:r>
          </a:p>
          <a:p>
            <a:r>
              <a:rPr lang="en-US" sz="1600" dirty="0"/>
              <a:t>Two distributions from VisiSizer:</a:t>
            </a:r>
          </a:p>
          <a:p>
            <a:pPr lvl="1">
              <a:buFont typeface="+mj-lt"/>
              <a:buAutoNum type="arabicPeriod"/>
            </a:pPr>
            <a:r>
              <a:rPr lang="en-US" sz="1600" dirty="0"/>
              <a:t>Software-calculated distribution.</a:t>
            </a:r>
          </a:p>
          <a:p>
            <a:pPr lvl="1">
              <a:buFont typeface="+mj-lt"/>
              <a:buAutoNum type="arabicPeriod"/>
            </a:pPr>
            <a:r>
              <a:rPr lang="en-US" sz="1600" dirty="0"/>
              <a:t>Raw data distribution (manually binned).</a:t>
            </a:r>
          </a:p>
          <a:p>
            <a:r>
              <a:rPr lang="en-US" sz="1600" dirty="0">
                <a:solidFill>
                  <a:srgbClr val="A50021"/>
                </a:solidFill>
              </a:rPr>
              <a:t>Findings:</a:t>
            </a:r>
          </a:p>
          <a:p>
            <a:r>
              <a:rPr lang="en-US" sz="1600" dirty="0">
                <a:solidFill>
                  <a:srgbClr val="3333CC"/>
                </a:solidFill>
              </a:rPr>
              <a:t>VisiSizer software </a:t>
            </a:r>
            <a:r>
              <a:rPr lang="en-US" sz="1600" dirty="0"/>
              <a:t>output deviates significantly across all droplet sizes.</a:t>
            </a:r>
          </a:p>
          <a:p>
            <a:r>
              <a:rPr lang="en-US" sz="1600" dirty="0">
                <a:solidFill>
                  <a:srgbClr val="3333CC"/>
                </a:solidFill>
              </a:rPr>
              <a:t>Raw VisiSizer </a:t>
            </a:r>
            <a:r>
              <a:rPr lang="en-US" sz="1600" dirty="0"/>
              <a:t>data aligns closely with stroboscopic imaging results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AEEB50-93E8-29B1-B9A4-0406A900A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BF536D-D2A8-4F6D-BA56-24AB894614DF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77925E-9C33-012E-690B-EBEE0EAC4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Fluid Engineering Lab., JEONBUK NATIONAL UNIVERSITY 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91775-B974-11AE-7AA5-3D4027F4D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6307BD-E1A1-C3EF-28DA-E4AD843601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773" y="3571875"/>
            <a:ext cx="4350521" cy="26248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B45F7C7-C2CE-6016-4708-B3CCA29DA2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4051" y="1289496"/>
            <a:ext cx="5163175" cy="35241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6452B9-7AA2-2405-85C6-5B8F30F015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2675" y="4904443"/>
            <a:ext cx="5274552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5230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D41BE-3ABA-502B-5057-16A3DC965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2575"/>
            <a:ext cx="10515600" cy="576984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solidFill>
                  <a:srgbClr val="3333CC"/>
                </a:solidFill>
              </a:rPr>
              <a:t>Comparison: PDPA vs. Stroboscopic Imaging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423C65-1F6E-4A2D-7FC7-45819B76B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074" y="829559"/>
            <a:ext cx="4176973" cy="4351338"/>
          </a:xfrm>
        </p:spPr>
        <p:txBody>
          <a:bodyPr/>
          <a:lstStyle/>
          <a:p>
            <a:endParaRPr lang="en-US" sz="1600" dirty="0"/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E931B-D7E3-A157-8DD6-9402D6B44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BF536D-D2A8-4F6D-BA56-24AB894614DF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BAD9C-6B1C-787B-DBBF-5904D1BC5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Fluid Engineering Lab., JEONBUK NATIONAL UNIVERSITY 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9883D-99D2-8238-C9BD-9BB8C5E51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745EF8-E9E3-72B9-3363-340621924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833" y="730250"/>
            <a:ext cx="8277225" cy="39433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2FAFB30-DCDE-A71E-D14A-1587586DBA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38" y="4880897"/>
            <a:ext cx="10918810" cy="8096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A94DCDD-0543-F600-90D8-D6E68631BA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73842" y="2142882"/>
            <a:ext cx="2981325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981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3B5BF-E974-E522-A863-7BF3CC5A2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6262"/>
            <a:ext cx="10515600" cy="573988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solidFill>
                  <a:srgbClr val="3333CC"/>
                </a:solidFill>
              </a:rPr>
              <a:t>Comparison: Laser Diffraction vs. Stroboscopic Imaging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E1940-0206-C62A-3FDD-9BACB796F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074" y="730249"/>
            <a:ext cx="4772945" cy="5125605"/>
          </a:xfrm>
        </p:spPr>
        <p:txBody>
          <a:bodyPr/>
          <a:lstStyle/>
          <a:p>
            <a:r>
              <a:rPr lang="en-US" sz="1400" dirty="0"/>
              <a:t>Size distribution obtained from </a:t>
            </a:r>
            <a:r>
              <a:rPr lang="en-US" sz="1400" dirty="0">
                <a:solidFill>
                  <a:srgbClr val="A50021"/>
                </a:solidFill>
              </a:rPr>
              <a:t>the laser diffraction </a:t>
            </a:r>
            <a:r>
              <a:rPr lang="en-US" sz="1400" dirty="0"/>
              <a:t>method </a:t>
            </a:r>
            <a:r>
              <a:rPr lang="en-US" sz="1400" dirty="0">
                <a:solidFill>
                  <a:srgbClr val="A50021"/>
                </a:solidFill>
              </a:rPr>
              <a:t>deviates for both small and large droplet sizes </a:t>
            </a:r>
            <a:r>
              <a:rPr lang="en-US" sz="1400" dirty="0"/>
              <a:t>compare to Stroboscopic Imaging.</a:t>
            </a:r>
          </a:p>
          <a:p>
            <a:r>
              <a:rPr lang="en-US" sz="1400" dirty="0"/>
              <a:t>Both methods </a:t>
            </a:r>
            <a:r>
              <a:rPr lang="en-US" sz="1400" dirty="0">
                <a:solidFill>
                  <a:srgbClr val="A50021"/>
                </a:solidFill>
              </a:rPr>
              <a:t>overestimate small droplets population</a:t>
            </a:r>
            <a:r>
              <a:rPr lang="en-US" sz="1400" dirty="0"/>
              <a:t>, </a:t>
            </a:r>
            <a:r>
              <a:rPr lang="en-US" sz="1400" dirty="0">
                <a:solidFill>
                  <a:srgbClr val="A50021"/>
                </a:solidFill>
              </a:rPr>
              <a:t>resulting in peak </a:t>
            </a:r>
            <a:r>
              <a:rPr lang="en-US" sz="1400" dirty="0"/>
              <a:t>at small droplet sizes.</a:t>
            </a:r>
          </a:p>
          <a:p>
            <a:r>
              <a:rPr lang="en-US" sz="1400" dirty="0"/>
              <a:t>This is because both use </a:t>
            </a:r>
            <a:r>
              <a:rPr lang="en-US" sz="1400" dirty="0">
                <a:solidFill>
                  <a:srgbClr val="A50021"/>
                </a:solidFill>
              </a:rPr>
              <a:t>spatial distribution</a:t>
            </a:r>
            <a:r>
              <a:rPr lang="en-US" sz="1400" dirty="0"/>
              <a:t>, and slow-moving small droplets appear in higher concentration in the sample volume.</a:t>
            </a:r>
          </a:p>
          <a:p>
            <a:r>
              <a:rPr lang="en-US" sz="1400" dirty="0"/>
              <a:t>Deviation for large droplets is due to fitting method of the </a:t>
            </a:r>
            <a:r>
              <a:rPr lang="en-US" sz="1400" i="1" dirty="0">
                <a:solidFill>
                  <a:srgbClr val="A50021"/>
                </a:solidFill>
              </a:rPr>
              <a:t>Spraytech</a:t>
            </a:r>
            <a:r>
              <a:rPr lang="en-US" sz="1400" dirty="0">
                <a:solidFill>
                  <a:srgbClr val="A50021"/>
                </a:solidFill>
              </a:rPr>
              <a:t>.</a:t>
            </a:r>
          </a:p>
          <a:p>
            <a:r>
              <a:rPr lang="en-US" sz="1400" dirty="0"/>
              <a:t>Analysis of or raw images reveal no droplets greater than </a:t>
            </a:r>
            <a:r>
              <a:rPr lang="el-GR" sz="1400" dirty="0"/>
              <a:t>1700 μ</a:t>
            </a:r>
            <a:r>
              <a:rPr lang="en-US" sz="1400" dirty="0"/>
              <a:t>m but </a:t>
            </a:r>
            <a:r>
              <a:rPr lang="en-US" sz="1400" i="1" dirty="0">
                <a:solidFill>
                  <a:srgbClr val="A50021"/>
                </a:solidFill>
              </a:rPr>
              <a:t>Spraytech</a:t>
            </a:r>
            <a:r>
              <a:rPr lang="en-US" sz="1400" dirty="0"/>
              <a:t> Software make correction by assuming/creating droplets larger than </a:t>
            </a:r>
            <a:r>
              <a:rPr lang="el-GR" sz="1400" dirty="0"/>
              <a:t> 1700 μ</a:t>
            </a:r>
            <a:r>
              <a:rPr lang="en-US" sz="1400" dirty="0"/>
              <a:t>m to meet expected shape of distribution(fitting).</a:t>
            </a:r>
            <a:r>
              <a:rPr lang="en-US" sz="1400" dirty="0" err="1"/>
              <a:t>F.g</a:t>
            </a:r>
            <a:r>
              <a:rPr lang="en-US" sz="1400" dirty="0"/>
              <a:t> 8.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E2A18-39AE-89E8-BD55-E17F3B142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BF536D-D2A8-4F6D-BA56-24AB894614DF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8A918D-18E5-D7E8-8876-8B52F4535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Fluid Engineering Lab., JEONBUK NATIONAL UNIVERSITY 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6885E-E480-4C38-7C8A-CFC56D487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1334A6-47EA-AEEF-B73C-F663BB2E2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4471" y="634999"/>
            <a:ext cx="4524645" cy="4345784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983FC4BB-0996-3463-5D15-65AA3BBED9FD}"/>
              </a:ext>
            </a:extLst>
          </p:cNvPr>
          <p:cNvGrpSpPr/>
          <p:nvPr/>
        </p:nvGrpSpPr>
        <p:grpSpPr>
          <a:xfrm>
            <a:off x="-37711" y="3887809"/>
            <a:ext cx="6656514" cy="2151536"/>
            <a:chOff x="5182259" y="3275826"/>
            <a:chExt cx="6656514" cy="2151536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458F87D-3692-7E2B-A07E-8E5348C17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72200" y="3552825"/>
              <a:ext cx="4448294" cy="1874537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57D64-A88F-FEDA-8F90-FFD9AE1F3F56}"/>
                </a:ext>
              </a:extLst>
            </p:cNvPr>
            <p:cNvSpPr txBox="1"/>
            <p:nvPr/>
          </p:nvSpPr>
          <p:spPr>
            <a:xfrm>
              <a:off x="10381449" y="3552825"/>
              <a:ext cx="14573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A50021"/>
                  </a:solidFill>
                </a:rPr>
                <a:t>Fit-corrected data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A58BB17-C499-DE4E-35DD-52DBA8523808}"/>
                </a:ext>
              </a:extLst>
            </p:cNvPr>
            <p:cNvCxnSpPr/>
            <p:nvPr/>
          </p:nvCxnSpPr>
          <p:spPr>
            <a:xfrm flipV="1">
              <a:off x="9882909" y="3829824"/>
              <a:ext cx="851766" cy="538976"/>
            </a:xfrm>
            <a:prstGeom prst="straightConnector1">
              <a:avLst/>
            </a:prstGeom>
            <a:ln>
              <a:solidFill>
                <a:srgbClr val="A5002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F4D0634-2191-8FBE-7D54-D9E7527D685B}"/>
                </a:ext>
              </a:extLst>
            </p:cNvPr>
            <p:cNvSpPr txBox="1"/>
            <p:nvPr/>
          </p:nvSpPr>
          <p:spPr>
            <a:xfrm>
              <a:off x="5182259" y="3275826"/>
              <a:ext cx="14847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A50021"/>
                  </a:solidFill>
                </a:rPr>
                <a:t>Raw scattered Data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3978F3E0-8161-BA15-F293-2023ACE23C60}"/>
                </a:ext>
              </a:extLst>
            </p:cNvPr>
            <p:cNvCxnSpPr/>
            <p:nvPr/>
          </p:nvCxnSpPr>
          <p:spPr>
            <a:xfrm flipH="1" flipV="1">
              <a:off x="6363855" y="3552825"/>
              <a:ext cx="738909" cy="546487"/>
            </a:xfrm>
            <a:prstGeom prst="straightConnector1">
              <a:avLst/>
            </a:prstGeom>
            <a:ln>
              <a:solidFill>
                <a:srgbClr val="A5002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6C719875-335B-8F9B-0C57-EC5305A0CD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8680" y="5418331"/>
            <a:ext cx="2811391" cy="621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4548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25C82-2C88-A9E5-821B-62D14EA2C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29144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>
                <a:solidFill>
                  <a:srgbClr val="3333CC"/>
                </a:solidFill>
              </a:rPr>
              <a:t>Distorted Droplet Distributions: Polymer Surfactant 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42C58-88DF-E983-84AB-6F6308073D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9840" y="919096"/>
            <a:ext cx="5575708" cy="2819985"/>
          </a:xfrm>
        </p:spPr>
        <p:txBody>
          <a:bodyPr/>
          <a:lstStyle/>
          <a:p>
            <a:r>
              <a:rPr lang="en-US" sz="1400" dirty="0">
                <a:solidFill>
                  <a:srgbClr val="A50021"/>
                </a:solidFill>
              </a:rPr>
              <a:t>Homogeneous Water Sprays vs. Polymer Surfactant </a:t>
            </a:r>
            <a:r>
              <a:rPr lang="en-US" sz="1400" dirty="0"/>
              <a:t>Solutions.</a:t>
            </a:r>
          </a:p>
          <a:p>
            <a:r>
              <a:rPr lang="en-US" sz="1400" dirty="0"/>
              <a:t>Investigate the </a:t>
            </a:r>
            <a:r>
              <a:rPr lang="en-US" sz="1400" dirty="0">
                <a:solidFill>
                  <a:srgbClr val="A50021"/>
                </a:solidFill>
              </a:rPr>
              <a:t>effect of non-homogeneous droplets on PDPA method</a:t>
            </a:r>
            <a:r>
              <a:rPr lang="en-US" sz="1400" dirty="0"/>
              <a:t>, since this technique requires droplets to be transparent and homogeneous.</a:t>
            </a:r>
          </a:p>
          <a:p>
            <a:r>
              <a:rPr lang="en-US" sz="1400" dirty="0"/>
              <a:t>Long-Chain Polyethylene is used.</a:t>
            </a:r>
          </a:p>
          <a:p>
            <a:r>
              <a:rPr lang="en-US" sz="1400" dirty="0"/>
              <a:t>Addition of Surfactants causes</a:t>
            </a:r>
            <a:r>
              <a:rPr lang="en-US" sz="1400" dirty="0">
                <a:solidFill>
                  <a:srgbClr val="A50021"/>
                </a:solidFill>
              </a:rPr>
              <a:t> shift in distribution to smaller sizes </a:t>
            </a:r>
            <a:r>
              <a:rPr lang="en-US" sz="1400" dirty="0"/>
              <a:t>having </a:t>
            </a:r>
            <a:r>
              <a:rPr lang="en-US" sz="1400" dirty="0">
                <a:solidFill>
                  <a:srgbClr val="A50021"/>
                </a:solidFill>
              </a:rPr>
              <a:t>extra peak around d=</a:t>
            </a:r>
            <a:r>
              <a:rPr lang="el-GR" sz="1400" dirty="0">
                <a:solidFill>
                  <a:srgbClr val="A50021"/>
                </a:solidFill>
              </a:rPr>
              <a:t>150 μ</a:t>
            </a:r>
            <a:r>
              <a:rPr lang="en-US" sz="1400" dirty="0">
                <a:solidFill>
                  <a:srgbClr val="A50021"/>
                </a:solidFill>
              </a:rPr>
              <a:t>m</a:t>
            </a:r>
            <a:r>
              <a:rPr lang="en-US" sz="1400" dirty="0"/>
              <a:t>.</a:t>
            </a:r>
          </a:p>
          <a:p>
            <a:r>
              <a:rPr lang="en-US" sz="1400" dirty="0"/>
              <a:t>Combination of surfactants and air-induces nozzle causes </a:t>
            </a:r>
            <a:r>
              <a:rPr lang="en-US" sz="1400" dirty="0">
                <a:solidFill>
                  <a:srgbClr val="A50021"/>
                </a:solidFill>
              </a:rPr>
              <a:t>air to become trapped inside the droplets</a:t>
            </a:r>
            <a:r>
              <a:rPr lang="en-US" sz="1400" dirty="0"/>
              <a:t>.</a:t>
            </a:r>
          </a:p>
          <a:p>
            <a:r>
              <a:rPr lang="en-US" sz="1400" dirty="0"/>
              <a:t>The refracted signal from the </a:t>
            </a:r>
            <a:r>
              <a:rPr lang="en-US" sz="1400" dirty="0">
                <a:solidFill>
                  <a:srgbClr val="A50021"/>
                </a:solidFill>
              </a:rPr>
              <a:t>Liquid –air interface is misinterpreted </a:t>
            </a:r>
            <a:r>
              <a:rPr lang="en-US" sz="1400" dirty="0"/>
              <a:t>by the detector as coming from </a:t>
            </a:r>
            <a:r>
              <a:rPr lang="en-US" sz="1400" dirty="0">
                <a:solidFill>
                  <a:srgbClr val="A50021"/>
                </a:solidFill>
              </a:rPr>
              <a:t>smaller droplets</a:t>
            </a:r>
            <a:r>
              <a:rPr lang="en-US" sz="1400" dirty="0"/>
              <a:t>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1CC30D-E553-0600-B042-A1A9B7BB1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BF536D-D2A8-4F6D-BA56-24AB894614DF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A705C-696B-0519-7263-97361E4C9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Fluid Engineering Lab., JEONBUK NATIONAL UNIVERSITY 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300E7-A606-54AB-5011-D05C6FEB4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94DE68-58ED-4C70-DE45-A1E8DEE66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3226" y="1014125"/>
            <a:ext cx="4732322" cy="46963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1F74320-4242-ABB4-0E58-7785B16A4B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840" y="3763909"/>
            <a:ext cx="5524500" cy="2366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8566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289DE-990C-B329-996C-A0E4BF815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225"/>
            <a:ext cx="10515600" cy="611025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solidFill>
                  <a:srgbClr val="3333CC"/>
                </a:solidFill>
              </a:rPr>
              <a:t>Difference Between Spatial and Temporal Distributions: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0553E-563B-F3BC-5EF1-4A9DE3FD44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75011"/>
            <a:ext cx="5257800" cy="4351338"/>
          </a:xfrm>
        </p:spPr>
        <p:txBody>
          <a:bodyPr/>
          <a:lstStyle/>
          <a:p>
            <a:r>
              <a:rPr lang="en-US" sz="1600" dirty="0">
                <a:solidFill>
                  <a:srgbClr val="A50021"/>
                </a:solidFill>
              </a:rPr>
              <a:t>Spatial Distributions: </a:t>
            </a:r>
            <a:r>
              <a:rPr lang="en-US" sz="1600" dirty="0">
                <a:solidFill>
                  <a:srgbClr val="3333CC"/>
                </a:solidFill>
              </a:rPr>
              <a:t>Snapshot-based</a:t>
            </a:r>
            <a:r>
              <a:rPr lang="en-US" sz="1600" dirty="0"/>
              <a:t>, represents droplet sizes within a specific volume at a given moment.</a:t>
            </a:r>
          </a:p>
          <a:p>
            <a:pPr lvl="1"/>
            <a:r>
              <a:rPr lang="en-US" sz="1600" dirty="0"/>
              <a:t>Produced by </a:t>
            </a:r>
            <a:r>
              <a:rPr lang="en-US" sz="1600" i="1" dirty="0"/>
              <a:t>Spraytec</a:t>
            </a:r>
            <a:r>
              <a:rPr lang="en-US" sz="1600" dirty="0"/>
              <a:t> and </a:t>
            </a:r>
            <a:r>
              <a:rPr lang="en-US" sz="1600" i="1" dirty="0"/>
              <a:t>imaging techniques.</a:t>
            </a:r>
          </a:p>
          <a:p>
            <a:r>
              <a:rPr lang="en-US" sz="1600" dirty="0">
                <a:solidFill>
                  <a:srgbClr val="A50021"/>
                </a:solidFill>
              </a:rPr>
              <a:t>Temporal Distributions: </a:t>
            </a:r>
            <a:r>
              <a:rPr lang="en-US" sz="1600" dirty="0">
                <a:solidFill>
                  <a:srgbClr val="3333CC"/>
                </a:solidFill>
              </a:rPr>
              <a:t>Time-based: </a:t>
            </a:r>
            <a:r>
              <a:rPr lang="en-US" sz="1600" dirty="0"/>
              <a:t>Represents the flux of droplets passing through a measurement area.</a:t>
            </a:r>
          </a:p>
          <a:p>
            <a:pPr lvl="1"/>
            <a:r>
              <a:rPr lang="en-US" sz="1600" dirty="0"/>
              <a:t>Produced by PDPA</a:t>
            </a:r>
          </a:p>
          <a:p>
            <a:r>
              <a:rPr lang="en-US" sz="1600" dirty="0">
                <a:solidFill>
                  <a:srgbClr val="A50021"/>
                </a:solidFill>
              </a:rPr>
              <a:t>Conversion Between Distributions:</a:t>
            </a:r>
          </a:p>
          <a:p>
            <a:pPr lvl="1"/>
            <a:r>
              <a:rPr lang="en-US" sz="1600" dirty="0">
                <a:solidFill>
                  <a:srgbClr val="3333CC"/>
                </a:solidFill>
              </a:rPr>
              <a:t>Slow-moving droplets </a:t>
            </a:r>
            <a:r>
              <a:rPr lang="en-US" sz="1600" dirty="0"/>
              <a:t>are overrepresented in spatial data due to </a:t>
            </a:r>
            <a:r>
              <a:rPr lang="en-US" sz="1600" dirty="0">
                <a:solidFill>
                  <a:srgbClr val="3333CC"/>
                </a:solidFill>
              </a:rPr>
              <a:t>longer residence time</a:t>
            </a:r>
            <a:r>
              <a:rPr lang="en-US" sz="1600" dirty="0"/>
              <a:t>.</a:t>
            </a:r>
          </a:p>
          <a:p>
            <a:pPr lvl="1"/>
            <a:endParaRPr lang="en-US" sz="1200" dirty="0"/>
          </a:p>
          <a:p>
            <a:endParaRPr lang="en-US" sz="1600" i="1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73C1A-D865-9DCB-FAA5-D4E7B8F5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BF536D-D2A8-4F6D-BA56-24AB894614DF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D97333-7686-52E6-5E16-4245AA552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Fluid Engineering Lab., JEONBUK NATIONAL UNIVERSITY 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5CD0F9-FB0E-02B7-8D99-1A9325F34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D0ACC0B-862A-28E9-198A-C3A91B3D6CC6}"/>
              </a:ext>
            </a:extLst>
          </p:cNvPr>
          <p:cNvGrpSpPr/>
          <p:nvPr/>
        </p:nvGrpSpPr>
        <p:grpSpPr>
          <a:xfrm>
            <a:off x="771525" y="3704320"/>
            <a:ext cx="5308188" cy="2105025"/>
            <a:chOff x="771525" y="3704320"/>
            <a:chExt cx="5308188" cy="2105025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3DAC739-1707-39D5-A053-D59AB4EA4B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1525" y="3704320"/>
              <a:ext cx="2552700" cy="2105025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0D08F60-DA69-B186-B954-DEF169E2FE81}"/>
                </a:ext>
              </a:extLst>
            </p:cNvPr>
            <p:cNvSpPr txBox="1"/>
            <p:nvPr/>
          </p:nvSpPr>
          <p:spPr>
            <a:xfrm>
              <a:off x="3390900" y="4487685"/>
              <a:ext cx="2688813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 </a:t>
              </a:r>
              <a:r>
                <a:rPr lang="en-US" sz="1200" i="1" dirty="0"/>
                <a:t>Ntmp = Temporal droplet count</a:t>
              </a:r>
            </a:p>
            <a:p>
              <a:r>
                <a:rPr lang="en-US" sz="1200" i="1" dirty="0"/>
                <a:t>  Vtmp = Temporal Volune %age</a:t>
              </a:r>
            </a:p>
            <a:p>
              <a:r>
                <a:rPr lang="en-US" sz="1200" i="1" dirty="0"/>
                <a:t>  v  = Avg. Velocity of droplets of size di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BF5555A-B734-4A0B-87AE-F6F6E3C5D488}"/>
              </a:ext>
            </a:extLst>
          </p:cNvPr>
          <p:cNvGrpSpPr/>
          <p:nvPr/>
        </p:nvGrpSpPr>
        <p:grpSpPr>
          <a:xfrm>
            <a:off x="6324599" y="875011"/>
            <a:ext cx="4864345" cy="5019319"/>
            <a:chOff x="6324599" y="875011"/>
            <a:chExt cx="4864345" cy="5019319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EA0BDD3-C038-0CD9-9DE5-5F547777A3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24599" y="875011"/>
              <a:ext cx="4829175" cy="4351338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49447F2-9E2F-A3ED-69F1-F48E9885CF69}"/>
                </a:ext>
              </a:extLst>
            </p:cNvPr>
            <p:cNvSpPr txBox="1"/>
            <p:nvPr/>
          </p:nvSpPr>
          <p:spPr>
            <a:xfrm>
              <a:off x="6324599" y="5371110"/>
              <a:ext cx="486434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The peak around 100 </a:t>
              </a:r>
              <a:r>
                <a:rPr lang="en-US" sz="1400" dirty="0" err="1"/>
                <a:t>μm</a:t>
              </a:r>
              <a:r>
                <a:rPr lang="en-US" sz="1400" dirty="0"/>
                <a:t> disappeared after conversion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Temporal data aligned better with expected distributions.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03687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D3E45-EF96-9B2E-1563-8001A6242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56924"/>
          </a:xfrm>
        </p:spPr>
        <p:txBody>
          <a:bodyPr/>
          <a:lstStyle/>
          <a:p>
            <a:pPr algn="l"/>
            <a:r>
              <a:rPr lang="en-US" dirty="0"/>
              <a:t> </a:t>
            </a:r>
            <a:r>
              <a:rPr lang="en-US" sz="3600" dirty="0">
                <a:solidFill>
                  <a:srgbClr val="3333CC"/>
                </a:solidFill>
              </a:rPr>
              <a:t>CONCLUSION: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0F970-4E4B-0173-5478-B5ECC93B4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453" y="1185666"/>
            <a:ext cx="8546189" cy="4351338"/>
          </a:xfrm>
        </p:spPr>
        <p:txBody>
          <a:bodyPr/>
          <a:lstStyle/>
          <a:p>
            <a:r>
              <a:rPr lang="en-US" sz="1600" dirty="0"/>
              <a:t>For </a:t>
            </a:r>
            <a:r>
              <a:rPr lang="en-US" sz="1600" dirty="0">
                <a:solidFill>
                  <a:srgbClr val="A50021"/>
                </a:solidFill>
              </a:rPr>
              <a:t>smaller droplets</a:t>
            </a:r>
            <a:r>
              <a:rPr lang="en-US" sz="1600" dirty="0"/>
              <a:t>, the three techniques generally agree well.</a:t>
            </a:r>
          </a:p>
          <a:p>
            <a:r>
              <a:rPr lang="en-US" sz="1600" dirty="0"/>
              <a:t>For larger or non-spherical droplets, image analysis techniques, especially </a:t>
            </a:r>
            <a:r>
              <a:rPr lang="en-US" sz="1600" dirty="0">
                <a:solidFill>
                  <a:srgbClr val="A50021"/>
                </a:solidFill>
              </a:rPr>
              <a:t>stroboscopic imaging</a:t>
            </a:r>
            <a:r>
              <a:rPr lang="en-US" sz="1600" dirty="0"/>
              <a:t>, are more reliable.</a:t>
            </a:r>
          </a:p>
          <a:p>
            <a:r>
              <a:rPr lang="en-US" sz="1600" dirty="0"/>
              <a:t>PDPA and laser diffraction have specific limitations that must be considered when choosing a method.</a:t>
            </a:r>
          </a:p>
          <a:p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06EDD2-B726-B4D8-89E8-04FB42AA6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BF536D-D2A8-4F6D-BA56-24AB894614DF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11/27/2024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F4766F-6163-873E-85BF-3BC8BC9EE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Fluid Engineering Lab., JEONBUK NATIONAL UNIVERSITY 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160E5-C1AB-BCFB-0E6E-D73405D35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62241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BA249-7ECE-56D8-1D3A-B53F7CD68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54793"/>
            <a:ext cx="10515600" cy="856924"/>
          </a:xfrm>
        </p:spPr>
        <p:txBody>
          <a:bodyPr>
            <a:noAutofit/>
          </a:bodyPr>
          <a:lstStyle/>
          <a:p>
            <a:r>
              <a:rPr lang="en-US" sz="7200" dirty="0">
                <a:solidFill>
                  <a:srgbClr val="A50021"/>
                </a:solidFill>
              </a:rPr>
              <a:t>THANK YOU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78E173-3A93-EE61-BAB7-BF3606DDA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CDDBBF-213F-40DE-8FD1-D25F5745DB0D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293DF0-F790-B737-A18C-952519260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Fluid Engineering Lab., JEONBUK NATIONAL UNIVERSITY 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F0AED5-F0F3-6ACD-46C1-B7B3A93E8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9679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BBE59-5C3B-658D-3CB0-A354B957C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30" y="72290"/>
            <a:ext cx="10515600" cy="856924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solidFill>
                  <a:srgbClr val="3333CC"/>
                </a:solidFill>
              </a:rPr>
              <a:t>What is Spray and Atomization?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B36B0-41A6-CA35-ACD4-75E1971E5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230" y="981911"/>
            <a:ext cx="5537333" cy="4351338"/>
          </a:xfrm>
        </p:spPr>
        <p:txBody>
          <a:bodyPr/>
          <a:lstStyle/>
          <a:p>
            <a:r>
              <a:rPr lang="en-US" sz="1600" dirty="0">
                <a:solidFill>
                  <a:srgbClr val="A50021"/>
                </a:solidFill>
              </a:rPr>
              <a:t>Spray: </a:t>
            </a:r>
            <a:r>
              <a:rPr lang="en-US" sz="1600" dirty="0"/>
              <a:t>A spray is a collection of liquid droplets dispersed in air or gas.</a:t>
            </a:r>
          </a:p>
          <a:p>
            <a:r>
              <a:rPr lang="en-US" sz="1600" dirty="0"/>
              <a:t>Common examples: mist from a perfume bottle, pesticide spraying, or even fuel injection in engines.</a:t>
            </a:r>
          </a:p>
          <a:p>
            <a:r>
              <a:rPr lang="en-US" sz="1600" dirty="0">
                <a:solidFill>
                  <a:srgbClr val="A50021"/>
                </a:solidFill>
              </a:rPr>
              <a:t>Atomization: </a:t>
            </a:r>
            <a:r>
              <a:rPr lang="en-US" sz="1600" dirty="0"/>
              <a:t>The process of breaking a liquid into small droplets.</a:t>
            </a:r>
          </a:p>
          <a:p>
            <a:r>
              <a:rPr lang="en-US" sz="1600" dirty="0"/>
              <a:t>Atomization Increases surface of area for better interaction.</a:t>
            </a:r>
          </a:p>
          <a:p>
            <a:r>
              <a:rPr lang="en-US" sz="1600" dirty="0"/>
              <a:t> </a:t>
            </a:r>
            <a:r>
              <a:rPr lang="en-US" sz="1600" dirty="0">
                <a:solidFill>
                  <a:srgbClr val="3333CC"/>
                </a:solidFill>
              </a:rPr>
              <a:t>What is Size Distribution?</a:t>
            </a:r>
          </a:p>
          <a:p>
            <a:pPr lvl="1"/>
            <a:r>
              <a:rPr lang="en-US" sz="1600" dirty="0"/>
              <a:t>Describes the variation in sizes of droplets in a spray. Important because the performance of a spray depends on its droplet size</a:t>
            </a:r>
          </a:p>
          <a:p>
            <a:r>
              <a:rPr lang="en-US" sz="1600" dirty="0">
                <a:solidFill>
                  <a:srgbClr val="3333CC"/>
                </a:solidFill>
              </a:rPr>
              <a:t>Spray Diagnostics: </a:t>
            </a:r>
            <a:r>
              <a:rPr lang="en-US" sz="1600" dirty="0"/>
              <a:t>The process of analyzing spray characteristics (such as droplet size, velocity, distribution) to improve design and efficiency.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8DF28-B1EB-23D8-E5E6-6154A79D5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BF536D-D2A8-4F6D-BA56-24AB894614DF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A7B761-2E9A-820C-2B34-0CA657389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Fluid Engineering Lab., JEONBUK NATIONAL UNIVERSITY 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A1DBE5-FE93-3F99-7F4D-248E87B6F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026" name="Picture 2" descr="Short Course on Atomization and Sprays - ILASS - Europe">
            <a:extLst>
              <a:ext uri="{FF2B5EF4-FFF2-40B4-BE49-F238E27FC236}">
                <a16:creationId xmlns:a16="http://schemas.microsoft.com/office/drawing/2014/main" id="{5EB2BB42-CE07-A0F7-DB76-FCFAD32DB5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0652" y="500752"/>
            <a:ext cx="3570273" cy="245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 new model for prediction of drop size distribution in a liquid–liquid  extraction column - RSC Advances (RSC Publishing) DOI:10.1039/C6RA14954E">
            <a:extLst>
              <a:ext uri="{FF2B5EF4-FFF2-40B4-BE49-F238E27FC236}">
                <a16:creationId xmlns:a16="http://schemas.microsoft.com/office/drawing/2014/main" id="{D50DDEA2-4A65-00B6-5DDA-F7350F441D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3025" y="3232344"/>
            <a:ext cx="2819339" cy="2292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rocess Diagnostics and Control in Thermal Spray | Journal of Thermal Spray  Technology">
            <a:extLst>
              <a:ext uri="{FF2B5EF4-FFF2-40B4-BE49-F238E27FC236}">
                <a16:creationId xmlns:a16="http://schemas.microsoft.com/office/drawing/2014/main" id="{AE260C86-1EA2-82FC-19ED-7197E82723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3547" y="3232344"/>
            <a:ext cx="2928494" cy="2292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8451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51578-04EF-A5ED-FDB5-93A2B7401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1788"/>
            <a:ext cx="10515600" cy="856924"/>
          </a:xfrm>
        </p:spPr>
        <p:txBody>
          <a:bodyPr>
            <a:normAutofit/>
          </a:bodyPr>
          <a:lstStyle/>
          <a:p>
            <a:pPr algn="l"/>
            <a:r>
              <a:rPr lang="en-US" sz="3600" u="sng" dirty="0">
                <a:solidFill>
                  <a:srgbClr val="3333CC"/>
                </a:solidFill>
              </a:rPr>
              <a:t>INTRODUCTION: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2EE68-6894-9742-4DF6-96F2A548D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673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Importance of Droplet Size Measurement</a:t>
            </a:r>
          </a:p>
          <a:p>
            <a:r>
              <a:rPr lang="en-US" sz="1800" dirty="0">
                <a:solidFill>
                  <a:srgbClr val="A50021"/>
                </a:solidFill>
              </a:rPr>
              <a:t>Applications:</a:t>
            </a:r>
          </a:p>
          <a:p>
            <a:pPr lvl="1"/>
            <a:r>
              <a:rPr lang="en-US" sz="1600" dirty="0"/>
              <a:t>Spread of infectious diseases (e.g., SARS, influenza) – droplet size affects travel distance and infection risk.</a:t>
            </a:r>
          </a:p>
          <a:p>
            <a:pPr lvl="1"/>
            <a:r>
              <a:rPr lang="en-US" sz="1600" dirty="0"/>
              <a:t>Spray applications: agriculture (pesticides), inkjet printing, de-icing, spray painting, firefighting, drug delivery.</a:t>
            </a:r>
          </a:p>
          <a:p>
            <a:pPr lvl="1"/>
            <a:endParaRPr lang="en-US" sz="1600" dirty="0"/>
          </a:p>
          <a:p>
            <a:r>
              <a:rPr lang="en-US" sz="1800" dirty="0">
                <a:solidFill>
                  <a:srgbClr val="A50021"/>
                </a:solidFill>
              </a:rPr>
              <a:t>Objective of Study</a:t>
            </a:r>
          </a:p>
          <a:p>
            <a:pPr lvl="1"/>
            <a:r>
              <a:rPr lang="en-US" sz="1600" dirty="0"/>
              <a:t>Compare three widely used techniques to measure droplet size:</a:t>
            </a:r>
          </a:p>
          <a:p>
            <a:pPr lvl="2">
              <a:buFont typeface="+mj-lt"/>
              <a:buAutoNum type="arabicPeriod"/>
            </a:pPr>
            <a:r>
              <a:rPr lang="en-US" sz="1600" dirty="0"/>
              <a:t>Image Analysis</a:t>
            </a:r>
          </a:p>
          <a:p>
            <a:pPr lvl="2">
              <a:buFont typeface="+mj-lt"/>
              <a:buAutoNum type="arabicPeriod"/>
            </a:pPr>
            <a:r>
              <a:rPr lang="en-US" sz="1600" dirty="0"/>
              <a:t>Phase Doppler Particle Analysis (PDPA)</a:t>
            </a:r>
          </a:p>
          <a:p>
            <a:pPr lvl="2">
              <a:buFont typeface="+mj-lt"/>
              <a:buAutoNum type="arabicPeriod"/>
            </a:pPr>
            <a:r>
              <a:rPr lang="en-US" sz="1600" dirty="0"/>
              <a:t>Laser Diffraction</a:t>
            </a:r>
          </a:p>
          <a:p>
            <a:pPr marL="457200" lvl="1" indent="0">
              <a:buNone/>
            </a:pPr>
            <a:r>
              <a:rPr lang="en-US" sz="1600" dirty="0"/>
              <a:t>			</a:t>
            </a:r>
          </a:p>
          <a:p>
            <a:pPr marL="457200" lvl="1" indent="0">
              <a:buNone/>
            </a:pPr>
            <a:endParaRPr lang="en-US" sz="1600" dirty="0"/>
          </a:p>
          <a:p>
            <a:endParaRPr lang="en-US" sz="18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0AB4D0-24C9-9D5E-B321-01009BDAF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BF536D-D2A8-4F6D-BA56-24AB894614DF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2FEDC0-2A20-4D40-949A-F89C89588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Fluid Engineering Lab., JEONBUK NATIONAL UNIVERSITY 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0D0377-B76D-328B-2228-8C5140962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461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82CD7-A856-9F49-7114-282129292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612" y="547687"/>
            <a:ext cx="10515600" cy="856924"/>
          </a:xfrm>
        </p:spPr>
        <p:txBody>
          <a:bodyPr/>
          <a:lstStyle/>
          <a:p>
            <a:pPr algn="l"/>
            <a:r>
              <a:rPr lang="en-US" dirty="0"/>
              <a:t> </a:t>
            </a:r>
            <a:r>
              <a:rPr lang="en-US" sz="3600" u="sng" cap="all" dirty="0">
                <a:solidFill>
                  <a:srgbClr val="3333CC"/>
                </a:solidFill>
              </a:rPr>
              <a:t>Overview of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D19EAD-877C-ABD2-5D4A-C3E25A45E2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8788" y="1404611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1800" dirty="0">
                <a:solidFill>
                  <a:srgbClr val="A50021"/>
                </a:solidFill>
              </a:rPr>
              <a:t>Image Analysis:</a:t>
            </a:r>
          </a:p>
          <a:p>
            <a:pPr lvl="1"/>
            <a:r>
              <a:rPr lang="en-US" sz="1600" dirty="0"/>
              <a:t>Uses light to capture droplet images and analyze sizes.</a:t>
            </a:r>
          </a:p>
          <a:p>
            <a:pPr lvl="1"/>
            <a:r>
              <a:rPr lang="en-US" sz="1600" dirty="0"/>
              <a:t>Can determine droplet velocities through sequential snapshots.</a:t>
            </a:r>
          </a:p>
          <a:p>
            <a:pPr lvl="1"/>
            <a:r>
              <a:rPr lang="en-US" sz="1600" dirty="0"/>
              <a:t>Provides spatial distributions.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FBE0A1-3C4C-20B3-1299-B31B2332B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BF536D-D2A8-4F6D-BA56-24AB894614DF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04D1F4-AF48-38DC-BE13-DBB59C69D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Fluid Engineering Lab., JEONBUK NATIONAL UNIVERSITY 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7A4EA-7CBD-E7D8-167A-BF32EB6C0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A1AB98-420E-82E8-6A19-DC39ABE014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375" y="2562225"/>
            <a:ext cx="9620250" cy="340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628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09166-07ED-91D4-08AD-E5D7B0695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772" y="73025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A50021"/>
                </a:solidFill>
              </a:rPr>
              <a:t>2.      Phase Doppler Particle Analysis (PDPA):</a:t>
            </a:r>
          </a:p>
          <a:p>
            <a:pPr lvl="1"/>
            <a:r>
              <a:rPr lang="en-US" sz="1600" dirty="0"/>
              <a:t>Uses laser beams to measure velocity and droplet size via Doppler signals.</a:t>
            </a:r>
          </a:p>
          <a:p>
            <a:pPr lvl="1"/>
            <a:r>
              <a:rPr lang="en-US" sz="1600" dirty="0"/>
              <a:t>Accurate for temporal distributions (flux and velocity).</a:t>
            </a:r>
          </a:p>
          <a:p>
            <a:pPr lvl="1"/>
            <a:r>
              <a:rPr lang="en-US" sz="1600" dirty="0"/>
              <a:t>Errors possible with inhomogeneous droplets (e.g., internal air inclusions)</a:t>
            </a:r>
          </a:p>
          <a:p>
            <a:pPr lvl="1"/>
            <a:endParaRPr lang="en-US" sz="1600" dirty="0"/>
          </a:p>
          <a:p>
            <a:pPr marL="0" indent="0">
              <a:buNone/>
            </a:pPr>
            <a:r>
              <a:rPr lang="en-US" sz="2000" dirty="0"/>
              <a:t>    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2FD82-6675-0BEF-3429-71335B3F0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BF536D-D2A8-4F6D-BA56-24AB894614DF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E55AFD-3D11-DFE2-D825-04B67AA7A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Fluid Engineering Lab., JEONBUK NATIONAL UNIVERSITY 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FD37A-3AA4-9BA1-59D6-56A607C91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DB472E-33F2-E965-7DA5-F693BBD33E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266" y="2157412"/>
            <a:ext cx="10487025" cy="319087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B8D73EC-3579-BA55-7FDF-9C7712EA994B}"/>
              </a:ext>
            </a:extLst>
          </p:cNvPr>
          <p:cNvSpPr/>
          <p:nvPr/>
        </p:nvSpPr>
        <p:spPr>
          <a:xfrm>
            <a:off x="910628" y="1995487"/>
            <a:ext cx="4857750" cy="2867025"/>
          </a:xfrm>
          <a:prstGeom prst="rect">
            <a:avLst/>
          </a:prstGeom>
          <a:noFill/>
          <a:ln w="25400">
            <a:solidFill>
              <a:srgbClr val="A5002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91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31980-5EB5-4D63-AE5B-F0B296F6A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7687"/>
            <a:ext cx="10515600" cy="4351338"/>
          </a:xfrm>
        </p:spPr>
        <p:txBody>
          <a:bodyPr/>
          <a:lstStyle/>
          <a:p>
            <a:pPr marL="342900" indent="-342900">
              <a:buAutoNum type="arabicPeriod" startAt="3"/>
            </a:pPr>
            <a:r>
              <a:rPr lang="en-US" sz="1800" dirty="0">
                <a:solidFill>
                  <a:srgbClr val="A50021"/>
                </a:solidFill>
              </a:rPr>
              <a:t>Laser Diffraction:</a:t>
            </a:r>
          </a:p>
          <a:p>
            <a:pPr lvl="1"/>
            <a:r>
              <a:rPr lang="en-US" sz="1600" dirty="0"/>
              <a:t>Measures diffraction angle to estimate droplet size (Mie or Fraunhofer theory).</a:t>
            </a:r>
          </a:p>
          <a:p>
            <a:pPr lvl="1"/>
            <a:r>
              <a:rPr lang="en-US" sz="1600" dirty="0"/>
              <a:t>Assumes spherical droplets; effective for spatial distributions.</a:t>
            </a:r>
          </a:p>
          <a:p>
            <a:pPr lvl="1"/>
            <a:r>
              <a:rPr lang="en-US" sz="1600" dirty="0"/>
              <a:t>High precision, wide range, and repeatable results.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3F3E9-26A0-E8D2-E6E5-AA000E12C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BF536D-D2A8-4F6D-BA56-24AB894614DF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710DA-CCDA-341A-17D8-3149EB5EE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Fluid Engineering Lab., JEONBUK NATIONAL UNIVERSITY 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EABBC-9DDA-07E8-095D-16EF72695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B13EDB-435E-2629-63CB-0C31CED1C3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526" y="2076450"/>
            <a:ext cx="10597500" cy="351472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D60886F-FE23-9987-1F7A-BA4E3CDC9388}"/>
              </a:ext>
            </a:extLst>
          </p:cNvPr>
          <p:cNvSpPr/>
          <p:nvPr/>
        </p:nvSpPr>
        <p:spPr>
          <a:xfrm>
            <a:off x="5895975" y="1952625"/>
            <a:ext cx="5286375" cy="3257550"/>
          </a:xfrm>
          <a:prstGeom prst="rect">
            <a:avLst/>
          </a:prstGeom>
          <a:noFill/>
          <a:ln w="25400">
            <a:solidFill>
              <a:srgbClr val="A5002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119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F4225-C3B2-81E2-9A64-65195F7ED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7687"/>
            <a:ext cx="10515600" cy="856924"/>
          </a:xfrm>
        </p:spPr>
        <p:txBody>
          <a:bodyPr/>
          <a:lstStyle/>
          <a:p>
            <a:pPr algn="l"/>
            <a:r>
              <a:rPr lang="en-US" dirty="0"/>
              <a:t> </a:t>
            </a:r>
            <a:r>
              <a:rPr lang="en-US" sz="3600" u="sng" cap="all" dirty="0">
                <a:solidFill>
                  <a:srgbClr val="3333CC"/>
                </a:solidFill>
              </a:rPr>
              <a:t>Experimental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5F02F-8105-C7AE-E027-6FC362F42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0647"/>
            <a:ext cx="10515600" cy="4351338"/>
          </a:xfrm>
        </p:spPr>
        <p:txBody>
          <a:bodyPr/>
          <a:lstStyle/>
          <a:p>
            <a:r>
              <a:rPr lang="en-US" sz="1800" dirty="0">
                <a:solidFill>
                  <a:srgbClr val="A50021"/>
                </a:solidFill>
              </a:rPr>
              <a:t>Nozzles Used:</a:t>
            </a:r>
          </a:p>
          <a:p>
            <a:pPr lvl="1"/>
            <a:r>
              <a:rPr lang="en-US" sz="1600" dirty="0"/>
              <a:t>Four types to vary droplet size (Fine, Medium, Very Coarse, Ultra Coarse).</a:t>
            </a:r>
          </a:p>
          <a:p>
            <a:pPr lvl="1"/>
            <a:r>
              <a:rPr lang="en-US" sz="1600" dirty="0"/>
              <a:t>Range: 10 </a:t>
            </a:r>
            <a:r>
              <a:rPr lang="en-US" sz="1600" dirty="0" err="1"/>
              <a:t>μm</a:t>
            </a:r>
            <a:r>
              <a:rPr lang="en-US" sz="1600" dirty="0"/>
              <a:t> to 2000 </a:t>
            </a:r>
            <a:r>
              <a:rPr lang="en-US" sz="1600" dirty="0" err="1"/>
              <a:t>μm</a:t>
            </a:r>
            <a:r>
              <a:rPr lang="en-US" sz="1600" dirty="0"/>
              <a:t>.</a:t>
            </a:r>
          </a:p>
          <a:p>
            <a:r>
              <a:rPr lang="en-US" sz="1800" dirty="0">
                <a:solidFill>
                  <a:srgbClr val="A50021"/>
                </a:solidFill>
              </a:rPr>
              <a:t>Liquids:</a:t>
            </a:r>
          </a:p>
          <a:p>
            <a:pPr lvl="1"/>
            <a:r>
              <a:rPr lang="en-US" sz="1600" dirty="0"/>
              <a:t>Water and polymer surfactant solutions.</a:t>
            </a:r>
          </a:p>
          <a:p>
            <a:r>
              <a:rPr lang="en-US" sz="1800" dirty="0">
                <a:solidFill>
                  <a:srgbClr val="A50021"/>
                </a:solidFill>
              </a:rPr>
              <a:t>Measurement Distance:</a:t>
            </a:r>
          </a:p>
          <a:p>
            <a:pPr lvl="1"/>
            <a:r>
              <a:rPr lang="en-US" sz="1600" dirty="0"/>
              <a:t>40 cm below the nozzle.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35E87E-6067-39F5-9FF8-955C9966A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BF536D-D2A8-4F6D-BA56-24AB894614DF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6AB7E3-2D0A-0302-875D-2627B7783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Fluid Engineering Lab., JEONBUK NATIONAL UNIVERSITY 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0376FD-C74C-61BC-9D1A-9E8CBFA11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7B06B4-EFD4-DB50-FD3A-70974EA7B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3730506"/>
            <a:ext cx="10515600" cy="227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396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50BEE-65D8-57F4-848F-4F6DCE57F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862"/>
            <a:ext cx="10515600" cy="547388"/>
          </a:xfrm>
        </p:spPr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rgbClr val="3333CC"/>
                </a:solidFill>
              </a:rPr>
              <a:t>Image Analysis Technique: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A6E69-7331-15B0-877F-08FF43053E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2855" y="865404"/>
            <a:ext cx="10515600" cy="4351338"/>
          </a:xfrm>
        </p:spPr>
        <p:txBody>
          <a:bodyPr/>
          <a:lstStyle/>
          <a:p>
            <a:r>
              <a:rPr lang="en-US" sz="1600" dirty="0"/>
              <a:t>Uses light to create droplet images.</a:t>
            </a:r>
          </a:p>
          <a:p>
            <a:r>
              <a:rPr lang="en-US" sz="1600" dirty="0"/>
              <a:t>Software analyzes snapshots for size and velocity.</a:t>
            </a:r>
          </a:p>
          <a:p>
            <a:r>
              <a:rPr lang="en-US" sz="1600" dirty="0">
                <a:solidFill>
                  <a:srgbClr val="A50021"/>
                </a:solidFill>
              </a:rPr>
              <a:t>Instruments</a:t>
            </a:r>
            <a:r>
              <a:rPr lang="en-US" sz="1600" dirty="0">
                <a:solidFill>
                  <a:srgbClr val="3333CC"/>
                </a:solidFill>
              </a:rPr>
              <a:t>: Oxford VisiSizer (A) </a:t>
            </a:r>
            <a:r>
              <a:rPr lang="en-US" sz="1600" dirty="0"/>
              <a:t>and in-house </a:t>
            </a:r>
            <a:r>
              <a:rPr lang="en-US" sz="1600" dirty="0">
                <a:solidFill>
                  <a:srgbClr val="3333CC"/>
                </a:solidFill>
              </a:rPr>
              <a:t>stroboscopic imaging (B)</a:t>
            </a:r>
            <a:r>
              <a:rPr lang="en-US" sz="1600" dirty="0"/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3E615-85BF-8835-2241-408740F74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BF536D-D2A8-4F6D-BA56-24AB894614DF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8E9D35-C5E0-A68A-1134-05CF50555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Fluid Engineering Lab., JEONBUK NATIONAL UNIVERSITY 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D95112-F3AD-EC70-31D8-0A30FC0EA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04DF575-2A8C-262A-0AE5-24C75A587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2079201"/>
            <a:ext cx="7305675" cy="372534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6A8FB96-6121-BBD0-D036-7FFB74879C04}"/>
              </a:ext>
            </a:extLst>
          </p:cNvPr>
          <p:cNvSpPr/>
          <p:nvPr/>
        </p:nvSpPr>
        <p:spPr>
          <a:xfrm>
            <a:off x="1219200" y="2079201"/>
            <a:ext cx="2295525" cy="3725341"/>
          </a:xfrm>
          <a:prstGeom prst="rect">
            <a:avLst/>
          </a:prstGeom>
          <a:noFill/>
          <a:ln w="25400">
            <a:solidFill>
              <a:srgbClr val="A5002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5D57B3D-B13D-0647-4C00-0C290D31A7B9}"/>
              </a:ext>
            </a:extLst>
          </p:cNvPr>
          <p:cNvSpPr/>
          <p:nvPr/>
        </p:nvSpPr>
        <p:spPr>
          <a:xfrm>
            <a:off x="3514725" y="2079201"/>
            <a:ext cx="2719820" cy="2375766"/>
          </a:xfrm>
          <a:prstGeom prst="rect">
            <a:avLst/>
          </a:prstGeom>
          <a:noFill/>
          <a:ln w="254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89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1DC73-6ADF-E01F-21E9-9059D5766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2575"/>
            <a:ext cx="10515600" cy="856924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3333CC"/>
                </a:solidFill>
              </a:rPr>
              <a:t>Phase Doppler Particle Analysis (PDPA)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69CFE-B65C-92B4-362E-21CDDE757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9499"/>
            <a:ext cx="10515600" cy="4351338"/>
          </a:xfrm>
        </p:spPr>
        <p:txBody>
          <a:bodyPr/>
          <a:lstStyle/>
          <a:p>
            <a:r>
              <a:rPr lang="en-US" sz="1600" dirty="0"/>
              <a:t>Uses laser beams to detect droplet size and velocity.</a:t>
            </a:r>
          </a:p>
          <a:p>
            <a:r>
              <a:rPr lang="en-US" sz="1600" dirty="0"/>
              <a:t>Based on light scattering and Doppler effect.</a:t>
            </a:r>
          </a:p>
          <a:p>
            <a:r>
              <a:rPr lang="en-US" sz="1600" dirty="0"/>
              <a:t>Measures temporal distribution. High precision for spherical droplets.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02AA45-0433-4C2B-E48D-9258B9E69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BF536D-D2A8-4F6D-BA56-24AB894614DF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9129AD-401D-6587-B289-BE179DDA7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Fluid Engineering Lab., JEONBUK NATIONAL UNIVERSITY 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27AE6-623E-5AD2-0CFB-22FD04391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23FA0-77CD-4EDC-A465-EC52D4CF16C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88B551-67E7-CA66-454B-A9CADBBE9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097" y="2208179"/>
            <a:ext cx="7305675" cy="383955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F693A88-3858-EDD2-456E-C6E9C12F044A}"/>
              </a:ext>
            </a:extLst>
          </p:cNvPr>
          <p:cNvSpPr/>
          <p:nvPr/>
        </p:nvSpPr>
        <p:spPr>
          <a:xfrm>
            <a:off x="5972783" y="2208179"/>
            <a:ext cx="2269989" cy="3839555"/>
          </a:xfrm>
          <a:prstGeom prst="rect">
            <a:avLst/>
          </a:prstGeom>
          <a:noFill/>
          <a:ln w="28575">
            <a:solidFill>
              <a:srgbClr val="A5002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497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4054</TotalTime>
  <Words>1772</Words>
  <Application>Microsoft Office PowerPoint</Application>
  <PresentationFormat>Widescreen</PresentationFormat>
  <Paragraphs>207</Paragraphs>
  <Slides>19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Aptos</vt:lpstr>
      <vt:lpstr>Arial</vt:lpstr>
      <vt:lpstr>Sans-terif</vt:lpstr>
      <vt:lpstr>Times New Roman</vt:lpstr>
      <vt:lpstr>1_Office Theme</vt:lpstr>
      <vt:lpstr>PowerPoint Presentation</vt:lpstr>
      <vt:lpstr>What is Spray and Atomization?</vt:lpstr>
      <vt:lpstr>INTRODUCTION:</vt:lpstr>
      <vt:lpstr> Overview of Techniques</vt:lpstr>
      <vt:lpstr>PowerPoint Presentation</vt:lpstr>
      <vt:lpstr>PowerPoint Presentation</vt:lpstr>
      <vt:lpstr> Experimental Setup</vt:lpstr>
      <vt:lpstr>Image Analysis Technique: Setup</vt:lpstr>
      <vt:lpstr>Phase Doppler Particle Analysis (PDPA)</vt:lpstr>
      <vt:lpstr>Laser Diffraction Technique</vt:lpstr>
      <vt:lpstr> RESULTS AND DISCUSSION</vt:lpstr>
      <vt:lpstr>PowerPoint Presentation</vt:lpstr>
      <vt:lpstr>Comparison: VisiSizer vs. Stroboscopic Imaging</vt:lpstr>
      <vt:lpstr>Comparison: PDPA vs. Stroboscopic Imaging</vt:lpstr>
      <vt:lpstr>Comparison: Laser Diffraction vs. Stroboscopic Imaging</vt:lpstr>
      <vt:lpstr>Distorted Droplet Distributions: Polymer Surfactant Effects</vt:lpstr>
      <vt:lpstr>Difference Between Spatial and Temporal Distributions:</vt:lpstr>
      <vt:lpstr> CONCLUSION: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Zafar Abbas</dc:creator>
  <cp:lastModifiedBy>Zafar Abbas</cp:lastModifiedBy>
  <cp:revision>1</cp:revision>
  <dcterms:created xsi:type="dcterms:W3CDTF">2024-11-12T04:53:15Z</dcterms:created>
  <dcterms:modified xsi:type="dcterms:W3CDTF">2024-11-27T00:30:51Z</dcterms:modified>
</cp:coreProperties>
</file>

<file path=docProps/thumbnail.jpeg>
</file>